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5"/>
  </p:notesMasterIdLst>
  <p:handoutMasterIdLst>
    <p:handoutMasterId r:id="rId26"/>
  </p:handoutMasterIdLst>
  <p:sldIdLst>
    <p:sldId id="256" r:id="rId5"/>
    <p:sldId id="2147375589" r:id="rId6"/>
    <p:sldId id="4848" r:id="rId7"/>
    <p:sldId id="2147375597" r:id="rId8"/>
    <p:sldId id="2147375600" r:id="rId9"/>
    <p:sldId id="2147375601" r:id="rId10"/>
    <p:sldId id="2147375602" r:id="rId11"/>
    <p:sldId id="2147375603" r:id="rId12"/>
    <p:sldId id="2147375604" r:id="rId13"/>
    <p:sldId id="2147375605" r:id="rId14"/>
    <p:sldId id="2147375606" r:id="rId15"/>
    <p:sldId id="2147375607" r:id="rId16"/>
    <p:sldId id="2147375608" r:id="rId17"/>
    <p:sldId id="2147375609" r:id="rId18"/>
    <p:sldId id="2147375610" r:id="rId19"/>
    <p:sldId id="2147375611" r:id="rId20"/>
    <p:sldId id="2147375612" r:id="rId21"/>
    <p:sldId id="2147375613" r:id="rId22"/>
    <p:sldId id="2147375614" r:id="rId23"/>
    <p:sldId id="1633" r:id="rId24"/>
  </p:sldIdLst>
  <p:sldSz cx="12192000" cy="6858000"/>
  <p:notesSz cx="6858000" cy="91440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40" userDrawn="1">
          <p15:clr>
            <a:srgbClr val="A4A3A4"/>
          </p15:clr>
        </p15:guide>
        <p15:guide id="3" orient="horz" pos="1296" userDrawn="1">
          <p15:clr>
            <a:srgbClr val="A4A3A4"/>
          </p15:clr>
        </p15:guide>
        <p15:guide id="4" pos="7368" userDrawn="1">
          <p15:clr>
            <a:srgbClr val="A4A3A4"/>
          </p15:clr>
        </p15:guide>
        <p15:guide id="5" orient="horz" pos="2448" userDrawn="1">
          <p15:clr>
            <a:srgbClr val="A4A3A4"/>
          </p15:clr>
        </p15:guide>
        <p15:guide id="6" pos="3792" userDrawn="1">
          <p15:clr>
            <a:srgbClr val="A4A3A4"/>
          </p15:clr>
        </p15:guide>
        <p15:guide id="7" pos="3912" userDrawn="1">
          <p15:clr>
            <a:srgbClr val="A4A3A4"/>
          </p15:clr>
        </p15:guide>
        <p15:guide id="8" pos="336" userDrawn="1">
          <p15:clr>
            <a:srgbClr val="A4A3A4"/>
          </p15:clr>
        </p15:guide>
        <p15:guide id="9" pos="2808" userDrawn="1">
          <p15:clr>
            <a:srgbClr val="A4A3A4"/>
          </p15:clr>
        </p15:guide>
        <p15:guide id="10" pos="259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F80B698-1556-A878-72C9-39F4C38E8BCE}" name="Devayani Choubal" initials="DC" userId="S::devayani.choubal@u-next.com::53ae5dc1-82ed-4152-be5e-64c69001be2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nak Ron [UNext]" initials="RR[" lastIdx="0" clrIdx="0">
    <p:extLst>
      <p:ext uri="{19B8F6BF-5375-455C-9EA6-DF929625EA0E}">
        <p15:presenceInfo xmlns:p15="http://schemas.microsoft.com/office/powerpoint/2012/main" userId="S-1-5-21-3050109315-2652681210-1900103164-65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3246"/>
    <a:srgbClr val="FF6600"/>
    <a:srgbClr val="595959"/>
    <a:srgbClr val="EDBD95"/>
    <a:srgbClr val="DFC597"/>
    <a:srgbClr val="CDCB99"/>
    <a:srgbClr val="A1A1A1"/>
    <a:srgbClr val="767171"/>
    <a:srgbClr val="32333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37240B-70FF-4119-BF44-8AB7A0CE16FD}" v="20" dt="2024-08-31T13:54:59.8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447" autoAdjust="0"/>
  </p:normalViewPr>
  <p:slideViewPr>
    <p:cSldViewPr snapToGrid="0">
      <p:cViewPr varScale="1">
        <p:scale>
          <a:sx n="66" d="100"/>
          <a:sy n="66" d="100"/>
        </p:scale>
        <p:origin x="668" y="32"/>
      </p:cViewPr>
      <p:guideLst>
        <p:guide orient="horz" pos="840"/>
        <p:guide orient="horz" pos="1296"/>
        <p:guide pos="7368"/>
        <p:guide orient="horz" pos="2448"/>
        <p:guide pos="3792"/>
        <p:guide pos="3912"/>
        <p:guide pos="336"/>
        <p:guide pos="2808"/>
        <p:guide pos="2592"/>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49" d="100"/>
          <a:sy n="49" d="100"/>
        </p:scale>
        <p:origin x="2910"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gs" Target="tags/tag1.xml"/><Relationship Id="rId30" Type="http://schemas.openxmlformats.org/officeDocument/2006/relationships/viewProps" Target="viewProps.xml"/><Relationship Id="rId35" Type="http://schemas.microsoft.com/office/2018/10/relationships/authors" Target="author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rma, Puneet K SBOBNG-PTIY/BHC" userId="1e691898-56e4-4ebc-bd46-ef8059d4d601" providerId="ADAL" clId="{1D37240B-70FF-4119-BF44-8AB7A0CE16FD}"/>
    <pc:docChg chg="undo custSel modSld">
      <pc:chgData name="Sharma, Puneet K SBOBNG-PTIY/BHC" userId="1e691898-56e4-4ebc-bd46-ef8059d4d601" providerId="ADAL" clId="{1D37240B-70FF-4119-BF44-8AB7A0CE16FD}" dt="2024-08-31T14:07:20.416" v="11476" actId="20577"/>
      <pc:docMkLst>
        <pc:docMk/>
      </pc:docMkLst>
      <pc:sldChg chg="modSp mod">
        <pc:chgData name="Sharma, Puneet K SBOBNG-PTIY/BHC" userId="1e691898-56e4-4ebc-bd46-ef8059d4d601" providerId="ADAL" clId="{1D37240B-70FF-4119-BF44-8AB7A0CE16FD}" dt="2024-08-31T12:43:51.541" v="6183" actId="20577"/>
        <pc:sldMkLst>
          <pc:docMk/>
          <pc:sldMk cId="3267775274" sldId="256"/>
        </pc:sldMkLst>
        <pc:spChg chg="mod">
          <ac:chgData name="Sharma, Puneet K SBOBNG-PTIY/BHC" userId="1e691898-56e4-4ebc-bd46-ef8059d4d601" providerId="ADAL" clId="{1D37240B-70FF-4119-BF44-8AB7A0CE16FD}" dt="2024-08-30T16:03:19.742" v="5" actId="20577"/>
          <ac:spMkLst>
            <pc:docMk/>
            <pc:sldMk cId="3267775274" sldId="256"/>
            <ac:spMk id="6" creationId="{0C37A4A8-A3C7-407F-B123-88E2E165C827}"/>
          </ac:spMkLst>
        </pc:spChg>
        <pc:spChg chg="mod">
          <ac:chgData name="Sharma, Puneet K SBOBNG-PTIY/BHC" userId="1e691898-56e4-4ebc-bd46-ef8059d4d601" providerId="ADAL" clId="{1D37240B-70FF-4119-BF44-8AB7A0CE16FD}" dt="2024-08-30T16:03:32.675" v="30" actId="20577"/>
          <ac:spMkLst>
            <pc:docMk/>
            <pc:sldMk cId="3267775274" sldId="256"/>
            <ac:spMk id="12" creationId="{8A24547F-8A92-CDC5-A578-3733390534F2}"/>
          </ac:spMkLst>
        </pc:spChg>
        <pc:spChg chg="mod">
          <ac:chgData name="Sharma, Puneet K SBOBNG-PTIY/BHC" userId="1e691898-56e4-4ebc-bd46-ef8059d4d601" providerId="ADAL" clId="{1D37240B-70FF-4119-BF44-8AB7A0CE16FD}" dt="2024-08-31T12:43:51.541" v="6183" actId="20577"/>
          <ac:spMkLst>
            <pc:docMk/>
            <pc:sldMk cId="3267775274" sldId="256"/>
            <ac:spMk id="13" creationId="{C48F8DD6-A1B3-8126-FAC3-218B712C7FFB}"/>
          </ac:spMkLst>
        </pc:spChg>
      </pc:sldChg>
      <pc:sldChg chg="addSp delSp modSp mod">
        <pc:chgData name="Sharma, Puneet K SBOBNG-PTIY/BHC" userId="1e691898-56e4-4ebc-bd46-ef8059d4d601" providerId="ADAL" clId="{1D37240B-70FF-4119-BF44-8AB7A0CE16FD}" dt="2024-08-31T13:54:59.887" v="11448" actId="1076"/>
        <pc:sldMkLst>
          <pc:docMk/>
          <pc:sldMk cId="867832184" sldId="2147375589"/>
        </pc:sldMkLst>
        <pc:spChg chg="mod">
          <ac:chgData name="Sharma, Puneet K SBOBNG-PTIY/BHC" userId="1e691898-56e4-4ebc-bd46-ef8059d4d601" providerId="ADAL" clId="{1D37240B-70FF-4119-BF44-8AB7A0CE16FD}" dt="2024-08-31T13:52:15.570" v="11438" actId="20577"/>
          <ac:spMkLst>
            <pc:docMk/>
            <pc:sldMk cId="867832184" sldId="2147375589"/>
            <ac:spMk id="10" creationId="{1119CB9E-042F-11E8-F683-654626D307B3}"/>
          </ac:spMkLst>
        </pc:spChg>
        <pc:spChg chg="del mod">
          <ac:chgData name="Sharma, Puneet K SBOBNG-PTIY/BHC" userId="1e691898-56e4-4ebc-bd46-ef8059d4d601" providerId="ADAL" clId="{1D37240B-70FF-4119-BF44-8AB7A0CE16FD}" dt="2024-08-30T16:14:52.721" v="236" actId="478"/>
          <ac:spMkLst>
            <pc:docMk/>
            <pc:sldMk cId="867832184" sldId="2147375589"/>
            <ac:spMk id="11" creationId="{CE0DDF5F-FE47-F9A2-FE84-53B63DFF494D}"/>
          </ac:spMkLst>
        </pc:spChg>
        <pc:picChg chg="add del mod">
          <ac:chgData name="Sharma, Puneet K SBOBNG-PTIY/BHC" userId="1e691898-56e4-4ebc-bd46-ef8059d4d601" providerId="ADAL" clId="{1D37240B-70FF-4119-BF44-8AB7A0CE16FD}" dt="2024-08-30T16:14:52.721" v="236" actId="478"/>
          <ac:picMkLst>
            <pc:docMk/>
            <pc:sldMk cId="867832184" sldId="2147375589"/>
            <ac:picMk id="1026" creationId="{5CF0E2FE-818A-7F70-C141-4502F19CC735}"/>
          </ac:picMkLst>
        </pc:picChg>
        <pc:picChg chg="add mod">
          <ac:chgData name="Sharma, Puneet K SBOBNG-PTIY/BHC" userId="1e691898-56e4-4ebc-bd46-ef8059d4d601" providerId="ADAL" clId="{1D37240B-70FF-4119-BF44-8AB7A0CE16FD}" dt="2024-08-31T13:54:59.887" v="11448" actId="1076"/>
          <ac:picMkLst>
            <pc:docMk/>
            <pc:sldMk cId="867832184" sldId="2147375589"/>
            <ac:picMk id="1026" creationId="{BEA4036C-EFE0-45DD-2E14-E80E0FF2464B}"/>
          </ac:picMkLst>
        </pc:picChg>
      </pc:sldChg>
      <pc:sldChg chg="addSp modSp mod">
        <pc:chgData name="Sharma, Puneet K SBOBNG-PTIY/BHC" userId="1e691898-56e4-4ebc-bd46-ef8059d4d601" providerId="ADAL" clId="{1D37240B-70FF-4119-BF44-8AB7A0CE16FD}" dt="2024-08-31T12:44:47.241" v="6201" actId="20577"/>
        <pc:sldMkLst>
          <pc:docMk/>
          <pc:sldMk cId="245881457" sldId="2147375597"/>
        </pc:sldMkLst>
        <pc:spChg chg="mod">
          <ac:chgData name="Sharma, Puneet K SBOBNG-PTIY/BHC" userId="1e691898-56e4-4ebc-bd46-ef8059d4d601" providerId="ADAL" clId="{1D37240B-70FF-4119-BF44-8AB7A0CE16FD}" dt="2024-08-31T12:44:47.241" v="6201" actId="20577"/>
          <ac:spMkLst>
            <pc:docMk/>
            <pc:sldMk cId="245881457" sldId="2147375597"/>
            <ac:spMk id="3" creationId="{CEA128C4-A0BC-A895-713C-306E7FF62894}"/>
          </ac:spMkLst>
        </pc:spChg>
        <pc:spChg chg="mod">
          <ac:chgData name="Sharma, Puneet K SBOBNG-PTIY/BHC" userId="1e691898-56e4-4ebc-bd46-ef8059d4d601" providerId="ADAL" clId="{1D37240B-70FF-4119-BF44-8AB7A0CE16FD}" dt="2024-08-30T16:32:20.208" v="748" actId="20577"/>
          <ac:spMkLst>
            <pc:docMk/>
            <pc:sldMk cId="245881457" sldId="2147375597"/>
            <ac:spMk id="11" creationId="{DE9F1BE0-7910-FA1B-DCE8-56EFD1E4FC09}"/>
          </ac:spMkLst>
        </pc:spChg>
        <pc:spChg chg="mod">
          <ac:chgData name="Sharma, Puneet K SBOBNG-PTIY/BHC" userId="1e691898-56e4-4ebc-bd46-ef8059d4d601" providerId="ADAL" clId="{1D37240B-70FF-4119-BF44-8AB7A0CE16FD}" dt="2024-08-30T16:32:39.742" v="806" actId="20577"/>
          <ac:spMkLst>
            <pc:docMk/>
            <pc:sldMk cId="245881457" sldId="2147375597"/>
            <ac:spMk id="12" creationId="{E53E5C3F-4D2B-B85F-E592-E58E032C664C}"/>
          </ac:spMkLst>
        </pc:spChg>
        <pc:picChg chg="add mod modCrop">
          <ac:chgData name="Sharma, Puneet K SBOBNG-PTIY/BHC" userId="1e691898-56e4-4ebc-bd46-ef8059d4d601" providerId="ADAL" clId="{1D37240B-70FF-4119-BF44-8AB7A0CE16FD}" dt="2024-08-30T16:35:16.255" v="816" actId="1076"/>
          <ac:picMkLst>
            <pc:docMk/>
            <pc:sldMk cId="245881457" sldId="2147375597"/>
            <ac:picMk id="5" creationId="{49792A22-6834-3D0C-C4DC-746BC582BB37}"/>
          </ac:picMkLst>
        </pc:picChg>
      </pc:sldChg>
      <pc:sldChg chg="addSp modSp mod">
        <pc:chgData name="Sharma, Puneet K SBOBNG-PTIY/BHC" userId="1e691898-56e4-4ebc-bd46-ef8059d4d601" providerId="ADAL" clId="{1D37240B-70FF-4119-BF44-8AB7A0CE16FD}" dt="2024-08-31T12:45:10.473" v="6239" actId="20577"/>
        <pc:sldMkLst>
          <pc:docMk/>
          <pc:sldMk cId="1181112711" sldId="2147375600"/>
        </pc:sldMkLst>
        <pc:spChg chg="mod">
          <ac:chgData name="Sharma, Puneet K SBOBNG-PTIY/BHC" userId="1e691898-56e4-4ebc-bd46-ef8059d4d601" providerId="ADAL" clId="{1D37240B-70FF-4119-BF44-8AB7A0CE16FD}" dt="2024-08-31T12:45:10.473" v="6239" actId="20577"/>
          <ac:spMkLst>
            <pc:docMk/>
            <pc:sldMk cId="1181112711" sldId="2147375600"/>
            <ac:spMk id="3" creationId="{CEA128C4-A0BC-A895-713C-306E7FF62894}"/>
          </ac:spMkLst>
        </pc:spChg>
        <pc:spChg chg="mod">
          <ac:chgData name="Sharma, Puneet K SBOBNG-PTIY/BHC" userId="1e691898-56e4-4ebc-bd46-ef8059d4d601" providerId="ADAL" clId="{1D37240B-70FF-4119-BF44-8AB7A0CE16FD}" dt="2024-08-30T16:45:06.401" v="1450" actId="20577"/>
          <ac:spMkLst>
            <pc:docMk/>
            <pc:sldMk cId="1181112711" sldId="2147375600"/>
            <ac:spMk id="11" creationId="{DE9F1BE0-7910-FA1B-DCE8-56EFD1E4FC09}"/>
          </ac:spMkLst>
        </pc:spChg>
        <pc:spChg chg="mod">
          <ac:chgData name="Sharma, Puneet K SBOBNG-PTIY/BHC" userId="1e691898-56e4-4ebc-bd46-ef8059d4d601" providerId="ADAL" clId="{1D37240B-70FF-4119-BF44-8AB7A0CE16FD}" dt="2024-08-30T16:45:15.653" v="1508" actId="20577"/>
          <ac:spMkLst>
            <pc:docMk/>
            <pc:sldMk cId="1181112711" sldId="2147375600"/>
            <ac:spMk id="12" creationId="{E53E5C3F-4D2B-B85F-E592-E58E032C664C}"/>
          </ac:spMkLst>
        </pc:spChg>
        <pc:picChg chg="add mod">
          <ac:chgData name="Sharma, Puneet K SBOBNG-PTIY/BHC" userId="1e691898-56e4-4ebc-bd46-ef8059d4d601" providerId="ADAL" clId="{1D37240B-70FF-4119-BF44-8AB7A0CE16FD}" dt="2024-08-30T16:45:42.394" v="1514" actId="14100"/>
          <ac:picMkLst>
            <pc:docMk/>
            <pc:sldMk cId="1181112711" sldId="2147375600"/>
            <ac:picMk id="5" creationId="{22EA7F0D-89AA-EC55-66CC-48ED364C027E}"/>
          </ac:picMkLst>
        </pc:picChg>
      </pc:sldChg>
      <pc:sldChg chg="addSp modSp mod">
        <pc:chgData name="Sharma, Puneet K SBOBNG-PTIY/BHC" userId="1e691898-56e4-4ebc-bd46-ef8059d4d601" providerId="ADAL" clId="{1D37240B-70FF-4119-BF44-8AB7A0CE16FD}" dt="2024-08-31T14:00:17.932" v="11458" actId="20577"/>
        <pc:sldMkLst>
          <pc:docMk/>
          <pc:sldMk cId="3233747587" sldId="2147375601"/>
        </pc:sldMkLst>
        <pc:spChg chg="mod">
          <ac:chgData name="Sharma, Puneet K SBOBNG-PTIY/BHC" userId="1e691898-56e4-4ebc-bd46-ef8059d4d601" providerId="ADAL" clId="{1D37240B-70FF-4119-BF44-8AB7A0CE16FD}" dt="2024-08-31T12:45:56.363" v="6334" actId="20577"/>
          <ac:spMkLst>
            <pc:docMk/>
            <pc:sldMk cId="3233747587" sldId="2147375601"/>
            <ac:spMk id="3" creationId="{CEA128C4-A0BC-A895-713C-306E7FF62894}"/>
          </ac:spMkLst>
        </pc:spChg>
        <pc:spChg chg="mod">
          <ac:chgData name="Sharma, Puneet K SBOBNG-PTIY/BHC" userId="1e691898-56e4-4ebc-bd46-ef8059d4d601" providerId="ADAL" clId="{1D37240B-70FF-4119-BF44-8AB7A0CE16FD}" dt="2024-08-31T14:00:17.932" v="11458" actId="20577"/>
          <ac:spMkLst>
            <pc:docMk/>
            <pc:sldMk cId="3233747587" sldId="2147375601"/>
            <ac:spMk id="11" creationId="{DE9F1BE0-7910-FA1B-DCE8-56EFD1E4FC09}"/>
          </ac:spMkLst>
        </pc:spChg>
        <pc:spChg chg="mod">
          <ac:chgData name="Sharma, Puneet K SBOBNG-PTIY/BHC" userId="1e691898-56e4-4ebc-bd46-ef8059d4d601" providerId="ADAL" clId="{1D37240B-70FF-4119-BF44-8AB7A0CE16FD}" dt="2024-08-30T16:50:53.171" v="2291" actId="20577"/>
          <ac:spMkLst>
            <pc:docMk/>
            <pc:sldMk cId="3233747587" sldId="2147375601"/>
            <ac:spMk id="12" creationId="{E53E5C3F-4D2B-B85F-E592-E58E032C664C}"/>
          </ac:spMkLst>
        </pc:spChg>
        <pc:picChg chg="add mod">
          <ac:chgData name="Sharma, Puneet K SBOBNG-PTIY/BHC" userId="1e691898-56e4-4ebc-bd46-ef8059d4d601" providerId="ADAL" clId="{1D37240B-70FF-4119-BF44-8AB7A0CE16FD}" dt="2024-08-30T16:53:55.500" v="2294" actId="14100"/>
          <ac:picMkLst>
            <pc:docMk/>
            <pc:sldMk cId="3233747587" sldId="2147375601"/>
            <ac:picMk id="5" creationId="{26F7A6F9-811C-EA51-498A-A15647772E33}"/>
          </ac:picMkLst>
        </pc:picChg>
      </pc:sldChg>
      <pc:sldChg chg="modSp mod">
        <pc:chgData name="Sharma, Puneet K SBOBNG-PTIY/BHC" userId="1e691898-56e4-4ebc-bd46-ef8059d4d601" providerId="ADAL" clId="{1D37240B-70FF-4119-BF44-8AB7A0CE16FD}" dt="2024-08-31T14:01:21.671" v="11460" actId="20577"/>
        <pc:sldMkLst>
          <pc:docMk/>
          <pc:sldMk cId="3971512377" sldId="2147375603"/>
        </pc:sldMkLst>
        <pc:spChg chg="mod">
          <ac:chgData name="Sharma, Puneet K SBOBNG-PTIY/BHC" userId="1e691898-56e4-4ebc-bd46-ef8059d4d601" providerId="ADAL" clId="{1D37240B-70FF-4119-BF44-8AB7A0CE16FD}" dt="2024-08-31T12:46:19.346" v="6354" actId="20577"/>
          <ac:spMkLst>
            <pc:docMk/>
            <pc:sldMk cId="3971512377" sldId="2147375603"/>
            <ac:spMk id="3" creationId="{CEA128C4-A0BC-A895-713C-306E7FF62894}"/>
          </ac:spMkLst>
        </pc:spChg>
        <pc:spChg chg="mod">
          <ac:chgData name="Sharma, Puneet K SBOBNG-PTIY/BHC" userId="1e691898-56e4-4ebc-bd46-ef8059d4d601" providerId="ADAL" clId="{1D37240B-70FF-4119-BF44-8AB7A0CE16FD}" dt="2024-08-31T14:01:21.671" v="11460" actId="20577"/>
          <ac:spMkLst>
            <pc:docMk/>
            <pc:sldMk cId="3971512377" sldId="2147375603"/>
            <ac:spMk id="11" creationId="{DE9F1BE0-7910-FA1B-DCE8-56EFD1E4FC09}"/>
          </ac:spMkLst>
        </pc:spChg>
        <pc:spChg chg="mod">
          <ac:chgData name="Sharma, Puneet K SBOBNG-PTIY/BHC" userId="1e691898-56e4-4ebc-bd46-ef8059d4d601" providerId="ADAL" clId="{1D37240B-70FF-4119-BF44-8AB7A0CE16FD}" dt="2024-08-31T12:46:49.053" v="6426" actId="20577"/>
          <ac:spMkLst>
            <pc:docMk/>
            <pc:sldMk cId="3971512377" sldId="2147375603"/>
            <ac:spMk id="12" creationId="{E53E5C3F-4D2B-B85F-E592-E58E032C664C}"/>
          </ac:spMkLst>
        </pc:spChg>
      </pc:sldChg>
      <pc:sldChg chg="modSp mod">
        <pc:chgData name="Sharma, Puneet K SBOBNG-PTIY/BHC" userId="1e691898-56e4-4ebc-bd46-ef8059d4d601" providerId="ADAL" clId="{1D37240B-70FF-4119-BF44-8AB7A0CE16FD}" dt="2024-08-31T14:01:54.602" v="11463" actId="20577"/>
        <pc:sldMkLst>
          <pc:docMk/>
          <pc:sldMk cId="3179805674" sldId="2147375604"/>
        </pc:sldMkLst>
        <pc:spChg chg="mod">
          <ac:chgData name="Sharma, Puneet K SBOBNG-PTIY/BHC" userId="1e691898-56e4-4ebc-bd46-ef8059d4d601" providerId="ADAL" clId="{1D37240B-70FF-4119-BF44-8AB7A0CE16FD}" dt="2024-08-31T12:47:50.027" v="6463" actId="20577"/>
          <ac:spMkLst>
            <pc:docMk/>
            <pc:sldMk cId="3179805674" sldId="2147375604"/>
            <ac:spMk id="3" creationId="{CEA128C4-A0BC-A895-713C-306E7FF62894}"/>
          </ac:spMkLst>
        </pc:spChg>
        <pc:spChg chg="mod">
          <ac:chgData name="Sharma, Puneet K SBOBNG-PTIY/BHC" userId="1e691898-56e4-4ebc-bd46-ef8059d4d601" providerId="ADAL" clId="{1D37240B-70FF-4119-BF44-8AB7A0CE16FD}" dt="2024-08-31T14:01:54.602" v="11463" actId="20577"/>
          <ac:spMkLst>
            <pc:docMk/>
            <pc:sldMk cId="3179805674" sldId="2147375604"/>
            <ac:spMk id="11" creationId="{DE9F1BE0-7910-FA1B-DCE8-56EFD1E4FC09}"/>
          </ac:spMkLst>
        </pc:spChg>
        <pc:spChg chg="mod">
          <ac:chgData name="Sharma, Puneet K SBOBNG-PTIY/BHC" userId="1e691898-56e4-4ebc-bd46-ef8059d4d601" providerId="ADAL" clId="{1D37240B-70FF-4119-BF44-8AB7A0CE16FD}" dt="2024-08-31T12:47:59.820" v="6535" actId="20577"/>
          <ac:spMkLst>
            <pc:docMk/>
            <pc:sldMk cId="3179805674" sldId="2147375604"/>
            <ac:spMk id="12" creationId="{E53E5C3F-4D2B-B85F-E592-E58E032C664C}"/>
          </ac:spMkLst>
        </pc:spChg>
      </pc:sldChg>
      <pc:sldChg chg="modSp mod">
        <pc:chgData name="Sharma, Puneet K SBOBNG-PTIY/BHC" userId="1e691898-56e4-4ebc-bd46-ef8059d4d601" providerId="ADAL" clId="{1D37240B-70FF-4119-BF44-8AB7A0CE16FD}" dt="2024-08-31T14:03:01.039" v="11469" actId="20577"/>
        <pc:sldMkLst>
          <pc:docMk/>
          <pc:sldMk cId="86366928" sldId="2147375605"/>
        </pc:sldMkLst>
        <pc:spChg chg="mod">
          <ac:chgData name="Sharma, Puneet K SBOBNG-PTIY/BHC" userId="1e691898-56e4-4ebc-bd46-ef8059d4d601" providerId="ADAL" clId="{1D37240B-70FF-4119-BF44-8AB7A0CE16FD}" dt="2024-08-31T12:48:25.022" v="6601" actId="20577"/>
          <ac:spMkLst>
            <pc:docMk/>
            <pc:sldMk cId="86366928" sldId="2147375605"/>
            <ac:spMk id="3" creationId="{CEA128C4-A0BC-A895-713C-306E7FF62894}"/>
          </ac:spMkLst>
        </pc:spChg>
        <pc:spChg chg="mod">
          <ac:chgData name="Sharma, Puneet K SBOBNG-PTIY/BHC" userId="1e691898-56e4-4ebc-bd46-ef8059d4d601" providerId="ADAL" clId="{1D37240B-70FF-4119-BF44-8AB7A0CE16FD}" dt="2024-08-31T14:03:01.039" v="11469" actId="20577"/>
          <ac:spMkLst>
            <pc:docMk/>
            <pc:sldMk cId="86366928" sldId="2147375605"/>
            <ac:spMk id="11" creationId="{DE9F1BE0-7910-FA1B-DCE8-56EFD1E4FC09}"/>
          </ac:spMkLst>
        </pc:spChg>
        <pc:spChg chg="mod">
          <ac:chgData name="Sharma, Puneet K SBOBNG-PTIY/BHC" userId="1e691898-56e4-4ebc-bd46-ef8059d4d601" providerId="ADAL" clId="{1D37240B-70FF-4119-BF44-8AB7A0CE16FD}" dt="2024-08-31T12:48:32.207" v="6673" actId="20577"/>
          <ac:spMkLst>
            <pc:docMk/>
            <pc:sldMk cId="86366928" sldId="2147375605"/>
            <ac:spMk id="12" creationId="{E53E5C3F-4D2B-B85F-E592-E58E032C664C}"/>
          </ac:spMkLst>
        </pc:spChg>
      </pc:sldChg>
      <pc:sldChg chg="addSp delSp modSp mod">
        <pc:chgData name="Sharma, Puneet K SBOBNG-PTIY/BHC" userId="1e691898-56e4-4ebc-bd46-ef8059d4d601" providerId="ADAL" clId="{1D37240B-70FF-4119-BF44-8AB7A0CE16FD}" dt="2024-08-31T12:57:12.920" v="7401" actId="1076"/>
        <pc:sldMkLst>
          <pc:docMk/>
          <pc:sldMk cId="2340944189" sldId="2147375607"/>
        </pc:sldMkLst>
        <pc:spChg chg="mod">
          <ac:chgData name="Sharma, Puneet K SBOBNG-PTIY/BHC" userId="1e691898-56e4-4ebc-bd46-ef8059d4d601" providerId="ADAL" clId="{1D37240B-70FF-4119-BF44-8AB7A0CE16FD}" dt="2024-08-31T12:48:50.797" v="6693" actId="20577"/>
          <ac:spMkLst>
            <pc:docMk/>
            <pc:sldMk cId="2340944189" sldId="2147375607"/>
            <ac:spMk id="3" creationId="{CEA128C4-A0BC-A895-713C-306E7FF62894}"/>
          </ac:spMkLst>
        </pc:spChg>
        <pc:spChg chg="add del mod">
          <ac:chgData name="Sharma, Puneet K SBOBNG-PTIY/BHC" userId="1e691898-56e4-4ebc-bd46-ef8059d4d601" providerId="ADAL" clId="{1D37240B-70FF-4119-BF44-8AB7A0CE16FD}" dt="2024-08-31T12:55:48.647" v="7316" actId="20577"/>
          <ac:spMkLst>
            <pc:docMk/>
            <pc:sldMk cId="2340944189" sldId="2147375607"/>
            <ac:spMk id="11" creationId="{DE9F1BE0-7910-FA1B-DCE8-56EFD1E4FC09}"/>
          </ac:spMkLst>
        </pc:spChg>
        <pc:spChg chg="mod">
          <ac:chgData name="Sharma, Puneet K SBOBNG-PTIY/BHC" userId="1e691898-56e4-4ebc-bd46-ef8059d4d601" providerId="ADAL" clId="{1D37240B-70FF-4119-BF44-8AB7A0CE16FD}" dt="2024-08-31T12:56:05.357" v="7397" actId="20577"/>
          <ac:spMkLst>
            <pc:docMk/>
            <pc:sldMk cId="2340944189" sldId="2147375607"/>
            <ac:spMk id="12" creationId="{E53E5C3F-4D2B-B85F-E592-E58E032C664C}"/>
          </ac:spMkLst>
        </pc:spChg>
        <pc:picChg chg="add mod">
          <ac:chgData name="Sharma, Puneet K SBOBNG-PTIY/BHC" userId="1e691898-56e4-4ebc-bd46-ef8059d4d601" providerId="ADAL" clId="{1D37240B-70FF-4119-BF44-8AB7A0CE16FD}" dt="2024-08-31T12:57:12.920" v="7401" actId="1076"/>
          <ac:picMkLst>
            <pc:docMk/>
            <pc:sldMk cId="2340944189" sldId="2147375607"/>
            <ac:picMk id="6" creationId="{6172F34F-1F13-6029-BF45-56477759D190}"/>
          </ac:picMkLst>
        </pc:picChg>
      </pc:sldChg>
      <pc:sldChg chg="addSp modSp mod">
        <pc:chgData name="Sharma, Puneet K SBOBNG-PTIY/BHC" userId="1e691898-56e4-4ebc-bd46-ef8059d4d601" providerId="ADAL" clId="{1D37240B-70FF-4119-BF44-8AB7A0CE16FD}" dt="2024-08-31T13:02:42.430" v="8002" actId="1076"/>
        <pc:sldMkLst>
          <pc:docMk/>
          <pc:sldMk cId="3159148252" sldId="2147375608"/>
        </pc:sldMkLst>
        <pc:spChg chg="mod">
          <ac:chgData name="Sharma, Puneet K SBOBNG-PTIY/BHC" userId="1e691898-56e4-4ebc-bd46-ef8059d4d601" providerId="ADAL" clId="{1D37240B-70FF-4119-BF44-8AB7A0CE16FD}" dt="2024-08-31T12:57:40.399" v="7433" actId="20577"/>
          <ac:spMkLst>
            <pc:docMk/>
            <pc:sldMk cId="3159148252" sldId="2147375608"/>
            <ac:spMk id="3" creationId="{CEA128C4-A0BC-A895-713C-306E7FF62894}"/>
          </ac:spMkLst>
        </pc:spChg>
        <pc:spChg chg="mod">
          <ac:chgData name="Sharma, Puneet K SBOBNG-PTIY/BHC" userId="1e691898-56e4-4ebc-bd46-ef8059d4d601" providerId="ADAL" clId="{1D37240B-70FF-4119-BF44-8AB7A0CE16FD}" dt="2024-08-31T13:01:04.621" v="7917" actId="20577"/>
          <ac:spMkLst>
            <pc:docMk/>
            <pc:sldMk cId="3159148252" sldId="2147375608"/>
            <ac:spMk id="11" creationId="{DE9F1BE0-7910-FA1B-DCE8-56EFD1E4FC09}"/>
          </ac:spMkLst>
        </pc:spChg>
        <pc:spChg chg="mod">
          <ac:chgData name="Sharma, Puneet K SBOBNG-PTIY/BHC" userId="1e691898-56e4-4ebc-bd46-ef8059d4d601" providerId="ADAL" clId="{1D37240B-70FF-4119-BF44-8AB7A0CE16FD}" dt="2024-08-31T13:02:23.818" v="7998" actId="20577"/>
          <ac:spMkLst>
            <pc:docMk/>
            <pc:sldMk cId="3159148252" sldId="2147375608"/>
            <ac:spMk id="12" creationId="{E53E5C3F-4D2B-B85F-E592-E58E032C664C}"/>
          </ac:spMkLst>
        </pc:spChg>
        <pc:picChg chg="add mod">
          <ac:chgData name="Sharma, Puneet K SBOBNG-PTIY/BHC" userId="1e691898-56e4-4ebc-bd46-ef8059d4d601" providerId="ADAL" clId="{1D37240B-70FF-4119-BF44-8AB7A0CE16FD}" dt="2024-08-31T13:02:42.430" v="8002" actId="1076"/>
          <ac:picMkLst>
            <pc:docMk/>
            <pc:sldMk cId="3159148252" sldId="2147375608"/>
            <ac:picMk id="6" creationId="{863658F3-5C30-F8BD-1AA5-16FEC0B6B321}"/>
          </ac:picMkLst>
        </pc:picChg>
      </pc:sldChg>
      <pc:sldChg chg="addSp modSp mod">
        <pc:chgData name="Sharma, Puneet K SBOBNG-PTIY/BHC" userId="1e691898-56e4-4ebc-bd46-ef8059d4d601" providerId="ADAL" clId="{1D37240B-70FF-4119-BF44-8AB7A0CE16FD}" dt="2024-08-31T13:07:45.482" v="8491" actId="14100"/>
        <pc:sldMkLst>
          <pc:docMk/>
          <pc:sldMk cId="3070204084" sldId="2147375609"/>
        </pc:sldMkLst>
        <pc:spChg chg="mod">
          <ac:chgData name="Sharma, Puneet K SBOBNG-PTIY/BHC" userId="1e691898-56e4-4ebc-bd46-ef8059d4d601" providerId="ADAL" clId="{1D37240B-70FF-4119-BF44-8AB7A0CE16FD}" dt="2024-08-31T13:03:06.683" v="8033" actId="20577"/>
          <ac:spMkLst>
            <pc:docMk/>
            <pc:sldMk cId="3070204084" sldId="2147375609"/>
            <ac:spMk id="3" creationId="{CEA128C4-A0BC-A895-713C-306E7FF62894}"/>
          </ac:spMkLst>
        </pc:spChg>
        <pc:spChg chg="mod">
          <ac:chgData name="Sharma, Puneet K SBOBNG-PTIY/BHC" userId="1e691898-56e4-4ebc-bd46-ef8059d4d601" providerId="ADAL" clId="{1D37240B-70FF-4119-BF44-8AB7A0CE16FD}" dt="2024-08-31T13:06:22.013" v="8405" actId="20577"/>
          <ac:spMkLst>
            <pc:docMk/>
            <pc:sldMk cId="3070204084" sldId="2147375609"/>
            <ac:spMk id="11" creationId="{DE9F1BE0-7910-FA1B-DCE8-56EFD1E4FC09}"/>
          </ac:spMkLst>
        </pc:spChg>
        <pc:spChg chg="mod">
          <ac:chgData name="Sharma, Puneet K SBOBNG-PTIY/BHC" userId="1e691898-56e4-4ebc-bd46-ef8059d4d601" providerId="ADAL" clId="{1D37240B-70FF-4119-BF44-8AB7A0CE16FD}" dt="2024-08-31T13:06:42.885" v="8486" actId="20577"/>
          <ac:spMkLst>
            <pc:docMk/>
            <pc:sldMk cId="3070204084" sldId="2147375609"/>
            <ac:spMk id="12" creationId="{E53E5C3F-4D2B-B85F-E592-E58E032C664C}"/>
          </ac:spMkLst>
        </pc:spChg>
        <pc:picChg chg="add mod">
          <ac:chgData name="Sharma, Puneet K SBOBNG-PTIY/BHC" userId="1e691898-56e4-4ebc-bd46-ef8059d4d601" providerId="ADAL" clId="{1D37240B-70FF-4119-BF44-8AB7A0CE16FD}" dt="2024-08-31T13:07:45.482" v="8491" actId="14100"/>
          <ac:picMkLst>
            <pc:docMk/>
            <pc:sldMk cId="3070204084" sldId="2147375609"/>
            <ac:picMk id="6" creationId="{0C4FBACA-FD04-3AB1-B0CB-0634FBEBBA2A}"/>
          </ac:picMkLst>
        </pc:picChg>
      </pc:sldChg>
      <pc:sldChg chg="modSp mod">
        <pc:chgData name="Sharma, Puneet K SBOBNG-PTIY/BHC" userId="1e691898-56e4-4ebc-bd46-ef8059d4d601" providerId="ADAL" clId="{1D37240B-70FF-4119-BF44-8AB7A0CE16FD}" dt="2024-08-31T13:25:02.396" v="9488" actId="20577"/>
        <pc:sldMkLst>
          <pc:docMk/>
          <pc:sldMk cId="3754613224" sldId="2147375611"/>
        </pc:sldMkLst>
        <pc:spChg chg="mod">
          <ac:chgData name="Sharma, Puneet K SBOBNG-PTIY/BHC" userId="1e691898-56e4-4ebc-bd46-ef8059d4d601" providerId="ADAL" clId="{1D37240B-70FF-4119-BF44-8AB7A0CE16FD}" dt="2024-08-31T13:20:36.262" v="8894" actId="20577"/>
          <ac:spMkLst>
            <pc:docMk/>
            <pc:sldMk cId="3754613224" sldId="2147375611"/>
            <ac:spMk id="18" creationId="{6C73795A-BE20-7075-E9C6-6F145CE60794}"/>
          </ac:spMkLst>
        </pc:spChg>
        <pc:spChg chg="mod">
          <ac:chgData name="Sharma, Puneet K SBOBNG-PTIY/BHC" userId="1e691898-56e4-4ebc-bd46-ef8059d4d601" providerId="ADAL" clId="{1D37240B-70FF-4119-BF44-8AB7A0CE16FD}" dt="2024-08-31T13:21:48.435" v="9036" actId="20577"/>
          <ac:spMkLst>
            <pc:docMk/>
            <pc:sldMk cId="3754613224" sldId="2147375611"/>
            <ac:spMk id="19" creationId="{A3E2F4D1-4417-E244-3DB9-A6FF5866A342}"/>
          </ac:spMkLst>
        </pc:spChg>
        <pc:spChg chg="mod">
          <ac:chgData name="Sharma, Puneet K SBOBNG-PTIY/BHC" userId="1e691898-56e4-4ebc-bd46-ef8059d4d601" providerId="ADAL" clId="{1D37240B-70FF-4119-BF44-8AB7A0CE16FD}" dt="2024-08-31T13:25:02.396" v="9488" actId="20577"/>
          <ac:spMkLst>
            <pc:docMk/>
            <pc:sldMk cId="3754613224" sldId="2147375611"/>
            <ac:spMk id="20" creationId="{3EBEB0AC-D407-44FD-A74F-90F67F3D13C3}"/>
          </ac:spMkLst>
        </pc:spChg>
      </pc:sldChg>
      <pc:sldChg chg="addSp modSp mod">
        <pc:chgData name="Sharma, Puneet K SBOBNG-PTIY/BHC" userId="1e691898-56e4-4ebc-bd46-ef8059d4d601" providerId="ADAL" clId="{1D37240B-70FF-4119-BF44-8AB7A0CE16FD}" dt="2024-08-30T17:50:46.116" v="6181" actId="14100"/>
        <pc:sldMkLst>
          <pc:docMk/>
          <pc:sldMk cId="1148838763" sldId="2147375613"/>
        </pc:sldMkLst>
        <pc:spChg chg="mod">
          <ac:chgData name="Sharma, Puneet K SBOBNG-PTIY/BHC" userId="1e691898-56e4-4ebc-bd46-ef8059d4d601" providerId="ADAL" clId="{1D37240B-70FF-4119-BF44-8AB7A0CE16FD}" dt="2024-08-30T17:44:58.566" v="6099" actId="20578"/>
          <ac:spMkLst>
            <pc:docMk/>
            <pc:sldMk cId="1148838763" sldId="2147375613"/>
            <ac:spMk id="11" creationId="{8CC1343B-2E39-FEFF-8FF6-46822F18B432}"/>
          </ac:spMkLst>
        </pc:spChg>
        <pc:spChg chg="mod">
          <ac:chgData name="Sharma, Puneet K SBOBNG-PTIY/BHC" userId="1e691898-56e4-4ebc-bd46-ef8059d4d601" providerId="ADAL" clId="{1D37240B-70FF-4119-BF44-8AB7A0CE16FD}" dt="2024-08-30T17:50:14.324" v="6173" actId="20577"/>
          <ac:spMkLst>
            <pc:docMk/>
            <pc:sldMk cId="1148838763" sldId="2147375613"/>
            <ac:spMk id="12" creationId="{5A873A1A-E63F-91AE-7D43-ED0F86870147}"/>
          </ac:spMkLst>
        </pc:spChg>
        <pc:picChg chg="add mod modCrop">
          <ac:chgData name="Sharma, Puneet K SBOBNG-PTIY/BHC" userId="1e691898-56e4-4ebc-bd46-ef8059d4d601" providerId="ADAL" clId="{1D37240B-70FF-4119-BF44-8AB7A0CE16FD}" dt="2024-08-30T17:50:46.116" v="6181" actId="14100"/>
          <ac:picMkLst>
            <pc:docMk/>
            <pc:sldMk cId="1148838763" sldId="2147375613"/>
            <ac:picMk id="6" creationId="{59DFAE64-81D9-6F5B-1669-544CA2036043}"/>
          </ac:picMkLst>
        </pc:picChg>
      </pc:sldChg>
      <pc:sldChg chg="modSp mod">
        <pc:chgData name="Sharma, Puneet K SBOBNG-PTIY/BHC" userId="1e691898-56e4-4ebc-bd46-ef8059d4d601" providerId="ADAL" clId="{1D37240B-70FF-4119-BF44-8AB7A0CE16FD}" dt="2024-08-31T14:07:20.416" v="11476" actId="20577"/>
        <pc:sldMkLst>
          <pc:docMk/>
          <pc:sldMk cId="3865850111" sldId="2147375614"/>
        </pc:sldMkLst>
        <pc:spChg chg="mod">
          <ac:chgData name="Sharma, Puneet K SBOBNG-PTIY/BHC" userId="1e691898-56e4-4ebc-bd46-ef8059d4d601" providerId="ADAL" clId="{1D37240B-70FF-4119-BF44-8AB7A0CE16FD}" dt="2024-08-31T14:07:20.416" v="11476" actId="20577"/>
          <ac:spMkLst>
            <pc:docMk/>
            <pc:sldMk cId="3865850111" sldId="2147375614"/>
            <ac:spMk id="6" creationId="{AC2F88D2-81D4-FAD4-568E-A3F495B06411}"/>
          </ac:spMkLst>
        </pc:spChg>
      </pc:sldChg>
    </pc:docChg>
  </pc:docChgLst>
  <pc:docChgLst>
    <pc:chgData name="Bhushan Madapura [UNext]" userId="2baadad7-7b8e-4632-a62a-dff9a334b569" providerId="ADAL" clId="{F6E155E8-D84C-463E-A3B7-5CF65E1FB393}"/>
    <pc:docChg chg="undo redo custSel addSld delSld modSld">
      <pc:chgData name="Bhushan Madapura [UNext]" userId="2baadad7-7b8e-4632-a62a-dff9a334b569" providerId="ADAL" clId="{F6E155E8-D84C-463E-A3B7-5CF65E1FB393}" dt="2024-08-26T15:20:53.723" v="1693" actId="20577"/>
      <pc:docMkLst>
        <pc:docMk/>
      </pc:docMkLst>
      <pc:sldChg chg="modSp mod">
        <pc:chgData name="Bhushan Madapura [UNext]" userId="2baadad7-7b8e-4632-a62a-dff9a334b569" providerId="ADAL" clId="{F6E155E8-D84C-463E-A3B7-5CF65E1FB393}" dt="2024-08-26T14:53:21.466" v="9" actId="20577"/>
        <pc:sldMkLst>
          <pc:docMk/>
          <pc:sldMk cId="3267775274" sldId="256"/>
        </pc:sldMkLst>
        <pc:spChg chg="mod">
          <ac:chgData name="Bhushan Madapura [UNext]" userId="2baadad7-7b8e-4632-a62a-dff9a334b569" providerId="ADAL" clId="{F6E155E8-D84C-463E-A3B7-5CF65E1FB393}" dt="2024-08-26T14:52:56.842" v="0"/>
          <ac:spMkLst>
            <pc:docMk/>
            <pc:sldMk cId="3267775274" sldId="256"/>
            <ac:spMk id="6" creationId="{0C37A4A8-A3C7-407F-B123-88E2E165C827}"/>
          </ac:spMkLst>
        </pc:spChg>
        <pc:spChg chg="mod">
          <ac:chgData name="Bhushan Madapura [UNext]" userId="2baadad7-7b8e-4632-a62a-dff9a334b569" providerId="ADAL" clId="{F6E155E8-D84C-463E-A3B7-5CF65E1FB393}" dt="2024-08-26T14:53:10.018" v="7" actId="6549"/>
          <ac:spMkLst>
            <pc:docMk/>
            <pc:sldMk cId="3267775274" sldId="256"/>
            <ac:spMk id="12" creationId="{8A24547F-8A92-CDC5-A578-3733390534F2}"/>
          </ac:spMkLst>
        </pc:spChg>
        <pc:spChg chg="mod">
          <ac:chgData name="Bhushan Madapura [UNext]" userId="2baadad7-7b8e-4632-a62a-dff9a334b569" providerId="ADAL" clId="{F6E155E8-D84C-463E-A3B7-5CF65E1FB393}" dt="2024-08-26T14:53:21.466" v="9" actId="20577"/>
          <ac:spMkLst>
            <pc:docMk/>
            <pc:sldMk cId="3267775274" sldId="256"/>
            <ac:spMk id="13" creationId="{C48F8DD6-A1B3-8126-FAC3-218B712C7FFB}"/>
          </ac:spMkLst>
        </pc:spChg>
      </pc:sldChg>
      <pc:sldChg chg="del">
        <pc:chgData name="Bhushan Madapura [UNext]" userId="2baadad7-7b8e-4632-a62a-dff9a334b569" providerId="ADAL" clId="{F6E155E8-D84C-463E-A3B7-5CF65E1FB393}" dt="2024-08-26T15:18:23.800" v="1579" actId="47"/>
        <pc:sldMkLst>
          <pc:docMk/>
          <pc:sldMk cId="1394078451" sldId="308"/>
        </pc:sldMkLst>
      </pc:sldChg>
      <pc:sldChg chg="del">
        <pc:chgData name="Bhushan Madapura [UNext]" userId="2baadad7-7b8e-4632-a62a-dff9a334b569" providerId="ADAL" clId="{F6E155E8-D84C-463E-A3B7-5CF65E1FB393}" dt="2024-08-26T15:18:34.709" v="1596" actId="47"/>
        <pc:sldMkLst>
          <pc:docMk/>
          <pc:sldMk cId="1725335015" sldId="1645"/>
        </pc:sldMkLst>
      </pc:sldChg>
      <pc:sldChg chg="del">
        <pc:chgData name="Bhushan Madapura [UNext]" userId="2baadad7-7b8e-4632-a62a-dff9a334b569" providerId="ADAL" clId="{F6E155E8-D84C-463E-A3B7-5CF65E1FB393}" dt="2024-08-26T15:18:32.981" v="1594" actId="47"/>
        <pc:sldMkLst>
          <pc:docMk/>
          <pc:sldMk cId="1552476259" sldId="1648"/>
        </pc:sldMkLst>
      </pc:sldChg>
      <pc:sldChg chg="del">
        <pc:chgData name="Bhushan Madapura [UNext]" userId="2baadad7-7b8e-4632-a62a-dff9a334b569" providerId="ADAL" clId="{F6E155E8-D84C-463E-A3B7-5CF65E1FB393}" dt="2024-08-26T15:18:22.848" v="1577" actId="47"/>
        <pc:sldMkLst>
          <pc:docMk/>
          <pc:sldMk cId="3646793929" sldId="1651"/>
        </pc:sldMkLst>
      </pc:sldChg>
      <pc:sldChg chg="del">
        <pc:chgData name="Bhushan Madapura [UNext]" userId="2baadad7-7b8e-4632-a62a-dff9a334b569" providerId="ADAL" clId="{F6E155E8-D84C-463E-A3B7-5CF65E1FB393}" dt="2024-08-26T15:18:32.240" v="1593" actId="47"/>
        <pc:sldMkLst>
          <pc:docMk/>
          <pc:sldMk cId="871558929" sldId="1652"/>
        </pc:sldMkLst>
      </pc:sldChg>
      <pc:sldChg chg="del">
        <pc:chgData name="Bhushan Madapura [UNext]" userId="2baadad7-7b8e-4632-a62a-dff9a334b569" providerId="ADAL" clId="{F6E155E8-D84C-463E-A3B7-5CF65E1FB393}" dt="2024-08-26T15:18:35.420" v="1597" actId="47"/>
        <pc:sldMkLst>
          <pc:docMk/>
          <pc:sldMk cId="2492084971" sldId="1654"/>
        </pc:sldMkLst>
      </pc:sldChg>
      <pc:sldChg chg="del">
        <pc:chgData name="Bhushan Madapura [UNext]" userId="2baadad7-7b8e-4632-a62a-dff9a334b569" providerId="ADAL" clId="{F6E155E8-D84C-463E-A3B7-5CF65E1FB393}" dt="2024-08-26T15:18:36.082" v="1598" actId="47"/>
        <pc:sldMkLst>
          <pc:docMk/>
          <pc:sldMk cId="492688201" sldId="1656"/>
        </pc:sldMkLst>
      </pc:sldChg>
      <pc:sldChg chg="del">
        <pc:chgData name="Bhushan Madapura [UNext]" userId="2baadad7-7b8e-4632-a62a-dff9a334b569" providerId="ADAL" clId="{F6E155E8-D84C-463E-A3B7-5CF65E1FB393}" dt="2024-08-26T15:18:36.717" v="1599" actId="47"/>
        <pc:sldMkLst>
          <pc:docMk/>
          <pc:sldMk cId="251692743" sldId="1657"/>
        </pc:sldMkLst>
      </pc:sldChg>
      <pc:sldChg chg="del">
        <pc:chgData name="Bhushan Madapura [UNext]" userId="2baadad7-7b8e-4632-a62a-dff9a334b569" providerId="ADAL" clId="{F6E155E8-D84C-463E-A3B7-5CF65E1FB393}" dt="2024-08-26T15:18:22.125" v="1574" actId="47"/>
        <pc:sldMkLst>
          <pc:docMk/>
          <pc:sldMk cId="1502717962" sldId="1660"/>
        </pc:sldMkLst>
      </pc:sldChg>
      <pc:sldChg chg="addSp modSp mod">
        <pc:chgData name="Bhushan Madapura [UNext]" userId="2baadad7-7b8e-4632-a62a-dff9a334b569" providerId="ADAL" clId="{F6E155E8-D84C-463E-A3B7-5CF65E1FB393}" dt="2024-08-26T14:55:15.903" v="92" actId="207"/>
        <pc:sldMkLst>
          <pc:docMk/>
          <pc:sldMk cId="942789877" sldId="4848"/>
        </pc:sldMkLst>
        <pc:spChg chg="mod">
          <ac:chgData name="Bhushan Madapura [UNext]" userId="2baadad7-7b8e-4632-a62a-dff9a334b569" providerId="ADAL" clId="{F6E155E8-D84C-463E-A3B7-5CF65E1FB393}" dt="2024-08-26T14:54:53.634" v="90"/>
          <ac:spMkLst>
            <pc:docMk/>
            <pc:sldMk cId="942789877" sldId="4848"/>
            <ac:spMk id="3" creationId="{C02D07F7-B946-BB66-E6EA-DD92C38B1926}"/>
          </ac:spMkLst>
        </pc:spChg>
        <pc:picChg chg="add mod">
          <ac:chgData name="Bhushan Madapura [UNext]" userId="2baadad7-7b8e-4632-a62a-dff9a334b569" providerId="ADAL" clId="{F6E155E8-D84C-463E-A3B7-5CF65E1FB393}" dt="2024-08-26T14:55:15.903" v="92" actId="207"/>
          <ac:picMkLst>
            <pc:docMk/>
            <pc:sldMk cId="942789877" sldId="4848"/>
            <ac:picMk id="2" creationId="{5ED103A7-D95B-E42C-6356-53269A110E83}"/>
          </ac:picMkLst>
        </pc:picChg>
      </pc:sldChg>
      <pc:sldChg chg="del">
        <pc:chgData name="Bhushan Madapura [UNext]" userId="2baadad7-7b8e-4632-a62a-dff9a334b569" providerId="ADAL" clId="{F6E155E8-D84C-463E-A3B7-5CF65E1FB393}" dt="2024-08-26T15:18:20.088" v="1566" actId="47"/>
        <pc:sldMkLst>
          <pc:docMk/>
          <pc:sldMk cId="1692425821" sldId="4863"/>
        </pc:sldMkLst>
      </pc:sldChg>
      <pc:sldChg chg="del">
        <pc:chgData name="Bhushan Madapura [UNext]" userId="2baadad7-7b8e-4632-a62a-dff9a334b569" providerId="ADAL" clId="{F6E155E8-D84C-463E-A3B7-5CF65E1FB393}" dt="2024-08-26T15:18:21.098" v="1569" actId="47"/>
        <pc:sldMkLst>
          <pc:docMk/>
          <pc:sldMk cId="993584579" sldId="4972"/>
        </pc:sldMkLst>
      </pc:sldChg>
      <pc:sldChg chg="del">
        <pc:chgData name="Bhushan Madapura [UNext]" userId="2baadad7-7b8e-4632-a62a-dff9a334b569" providerId="ADAL" clId="{F6E155E8-D84C-463E-A3B7-5CF65E1FB393}" dt="2024-08-26T15:18:21.492" v="1571" actId="47"/>
        <pc:sldMkLst>
          <pc:docMk/>
          <pc:sldMk cId="754838326" sldId="4973"/>
        </pc:sldMkLst>
      </pc:sldChg>
      <pc:sldChg chg="del">
        <pc:chgData name="Bhushan Madapura [UNext]" userId="2baadad7-7b8e-4632-a62a-dff9a334b569" providerId="ADAL" clId="{F6E155E8-D84C-463E-A3B7-5CF65E1FB393}" dt="2024-08-26T15:18:21.697" v="1572" actId="47"/>
        <pc:sldMkLst>
          <pc:docMk/>
          <pc:sldMk cId="3971984793" sldId="4974"/>
        </pc:sldMkLst>
      </pc:sldChg>
      <pc:sldChg chg="del">
        <pc:chgData name="Bhushan Madapura [UNext]" userId="2baadad7-7b8e-4632-a62a-dff9a334b569" providerId="ADAL" clId="{F6E155E8-D84C-463E-A3B7-5CF65E1FB393}" dt="2024-08-26T15:18:21.903" v="1573" actId="47"/>
        <pc:sldMkLst>
          <pc:docMk/>
          <pc:sldMk cId="891875669" sldId="2147375326"/>
        </pc:sldMkLst>
      </pc:sldChg>
      <pc:sldChg chg="del">
        <pc:chgData name="Bhushan Madapura [UNext]" userId="2baadad7-7b8e-4632-a62a-dff9a334b569" providerId="ADAL" clId="{F6E155E8-D84C-463E-A3B7-5CF65E1FB393}" dt="2024-08-26T15:18:22.328" v="1575" actId="47"/>
        <pc:sldMkLst>
          <pc:docMk/>
          <pc:sldMk cId="2000669452" sldId="2147375394"/>
        </pc:sldMkLst>
      </pc:sldChg>
      <pc:sldChg chg="del">
        <pc:chgData name="Bhushan Madapura [UNext]" userId="2baadad7-7b8e-4632-a62a-dff9a334b569" providerId="ADAL" clId="{F6E155E8-D84C-463E-A3B7-5CF65E1FB393}" dt="2024-08-26T15:18:20.848" v="1568" actId="47"/>
        <pc:sldMkLst>
          <pc:docMk/>
          <pc:sldMk cId="1855469294" sldId="2147375439"/>
        </pc:sldMkLst>
      </pc:sldChg>
      <pc:sldChg chg="del">
        <pc:chgData name="Bhushan Madapura [UNext]" userId="2baadad7-7b8e-4632-a62a-dff9a334b569" providerId="ADAL" clId="{F6E155E8-D84C-463E-A3B7-5CF65E1FB393}" dt="2024-08-26T15:18:20.530" v="1567" actId="47"/>
        <pc:sldMkLst>
          <pc:docMk/>
          <pc:sldMk cId="1748775088" sldId="2147375444"/>
        </pc:sldMkLst>
      </pc:sldChg>
      <pc:sldChg chg="del">
        <pc:chgData name="Bhushan Madapura [UNext]" userId="2baadad7-7b8e-4632-a62a-dff9a334b569" providerId="ADAL" clId="{F6E155E8-D84C-463E-A3B7-5CF65E1FB393}" dt="2024-08-26T15:18:28.566" v="1586" actId="47"/>
        <pc:sldMkLst>
          <pc:docMk/>
          <pc:sldMk cId="2936957564" sldId="2147375476"/>
        </pc:sldMkLst>
      </pc:sldChg>
      <pc:sldChg chg="del">
        <pc:chgData name="Bhushan Madapura [UNext]" userId="2baadad7-7b8e-4632-a62a-dff9a334b569" providerId="ADAL" clId="{F6E155E8-D84C-463E-A3B7-5CF65E1FB393}" dt="2024-08-26T15:18:29.073" v="1587" actId="47"/>
        <pc:sldMkLst>
          <pc:docMk/>
          <pc:sldMk cId="2271413475" sldId="2147375477"/>
        </pc:sldMkLst>
      </pc:sldChg>
      <pc:sldChg chg="del">
        <pc:chgData name="Bhushan Madapura [UNext]" userId="2baadad7-7b8e-4632-a62a-dff9a334b569" providerId="ADAL" clId="{F6E155E8-D84C-463E-A3B7-5CF65E1FB393}" dt="2024-08-26T15:18:27.853" v="1585" actId="47"/>
        <pc:sldMkLst>
          <pc:docMk/>
          <pc:sldMk cId="1948523315" sldId="2147375478"/>
        </pc:sldMkLst>
      </pc:sldChg>
      <pc:sldChg chg="del">
        <pc:chgData name="Bhushan Madapura [UNext]" userId="2baadad7-7b8e-4632-a62a-dff9a334b569" providerId="ADAL" clId="{F6E155E8-D84C-463E-A3B7-5CF65E1FB393}" dt="2024-08-26T15:18:29.481" v="1588" actId="47"/>
        <pc:sldMkLst>
          <pc:docMk/>
          <pc:sldMk cId="1431467204" sldId="2147375479"/>
        </pc:sldMkLst>
      </pc:sldChg>
      <pc:sldChg chg="del">
        <pc:chgData name="Bhushan Madapura [UNext]" userId="2baadad7-7b8e-4632-a62a-dff9a334b569" providerId="ADAL" clId="{F6E155E8-D84C-463E-A3B7-5CF65E1FB393}" dt="2024-08-26T15:18:30.589" v="1590" actId="47"/>
        <pc:sldMkLst>
          <pc:docMk/>
          <pc:sldMk cId="3318051497" sldId="2147375481"/>
        </pc:sldMkLst>
      </pc:sldChg>
      <pc:sldChg chg="del">
        <pc:chgData name="Bhushan Madapura [UNext]" userId="2baadad7-7b8e-4632-a62a-dff9a334b569" providerId="ADAL" clId="{F6E155E8-D84C-463E-A3B7-5CF65E1FB393}" dt="2024-08-26T15:18:21.272" v="1570" actId="47"/>
        <pc:sldMkLst>
          <pc:docMk/>
          <pc:sldMk cId="3547742170" sldId="2147375581"/>
        </pc:sldMkLst>
      </pc:sldChg>
      <pc:sldChg chg="del">
        <pc:chgData name="Bhushan Madapura [UNext]" userId="2baadad7-7b8e-4632-a62a-dff9a334b569" providerId="ADAL" clId="{F6E155E8-D84C-463E-A3B7-5CF65E1FB393}" dt="2024-08-26T15:18:23.497" v="1578" actId="47"/>
        <pc:sldMkLst>
          <pc:docMk/>
          <pc:sldMk cId="1740909126" sldId="2147375582"/>
        </pc:sldMkLst>
      </pc:sldChg>
      <pc:sldChg chg="del">
        <pc:chgData name="Bhushan Madapura [UNext]" userId="2baadad7-7b8e-4632-a62a-dff9a334b569" providerId="ADAL" clId="{F6E155E8-D84C-463E-A3B7-5CF65E1FB393}" dt="2024-08-26T15:18:22.596" v="1576" actId="47"/>
        <pc:sldMkLst>
          <pc:docMk/>
          <pc:sldMk cId="3598530651" sldId="2147375584"/>
        </pc:sldMkLst>
      </pc:sldChg>
      <pc:sldChg chg="del">
        <pc:chgData name="Bhushan Madapura [UNext]" userId="2baadad7-7b8e-4632-a62a-dff9a334b569" providerId="ADAL" clId="{F6E155E8-D84C-463E-A3B7-5CF65E1FB393}" dt="2024-08-26T15:18:26.947" v="1584" actId="47"/>
        <pc:sldMkLst>
          <pc:docMk/>
          <pc:sldMk cId="2188182216" sldId="2147375585"/>
        </pc:sldMkLst>
      </pc:sldChg>
      <pc:sldChg chg="del">
        <pc:chgData name="Bhushan Madapura [UNext]" userId="2baadad7-7b8e-4632-a62a-dff9a334b569" providerId="ADAL" clId="{F6E155E8-D84C-463E-A3B7-5CF65E1FB393}" dt="2024-08-26T15:18:31.172" v="1591" actId="47"/>
        <pc:sldMkLst>
          <pc:docMk/>
          <pc:sldMk cId="36437265" sldId="2147375586"/>
        </pc:sldMkLst>
      </pc:sldChg>
      <pc:sldChg chg="del">
        <pc:chgData name="Bhushan Madapura [UNext]" userId="2baadad7-7b8e-4632-a62a-dff9a334b569" providerId="ADAL" clId="{F6E155E8-D84C-463E-A3B7-5CF65E1FB393}" dt="2024-08-26T15:18:31.709" v="1592" actId="47"/>
        <pc:sldMkLst>
          <pc:docMk/>
          <pc:sldMk cId="1206403439" sldId="2147375588"/>
        </pc:sldMkLst>
      </pc:sldChg>
      <pc:sldChg chg="addSp delSp modSp mod">
        <pc:chgData name="Bhushan Madapura [UNext]" userId="2baadad7-7b8e-4632-a62a-dff9a334b569" providerId="ADAL" clId="{F6E155E8-D84C-463E-A3B7-5CF65E1FB393}" dt="2024-08-26T14:54:33.743" v="89" actId="1076"/>
        <pc:sldMkLst>
          <pc:docMk/>
          <pc:sldMk cId="867832184" sldId="2147375589"/>
        </pc:sldMkLst>
        <pc:spChg chg="del">
          <ac:chgData name="Bhushan Madapura [UNext]" userId="2baadad7-7b8e-4632-a62a-dff9a334b569" providerId="ADAL" clId="{F6E155E8-D84C-463E-A3B7-5CF65E1FB393}" dt="2024-08-26T14:53:59.980" v="83" actId="478"/>
          <ac:spMkLst>
            <pc:docMk/>
            <pc:sldMk cId="867832184" sldId="2147375589"/>
            <ac:spMk id="2" creationId="{3E5D74AE-156F-5417-16F3-ADC1D4A285C2}"/>
          </ac:spMkLst>
        </pc:spChg>
        <pc:spChg chg="mod">
          <ac:chgData name="Bhushan Madapura [UNext]" userId="2baadad7-7b8e-4632-a62a-dff9a334b569" providerId="ADAL" clId="{F6E155E8-D84C-463E-A3B7-5CF65E1FB393}" dt="2024-08-26T14:53:53.243" v="58" actId="948"/>
          <ac:spMkLst>
            <pc:docMk/>
            <pc:sldMk cId="867832184" sldId="2147375589"/>
            <ac:spMk id="3" creationId="{56243872-C66F-EDEB-B185-CE420E5D6837}"/>
          </ac:spMkLst>
        </pc:spChg>
        <pc:spChg chg="add del mod modVis">
          <ac:chgData name="Bhushan Madapura [UNext]" userId="2baadad7-7b8e-4632-a62a-dff9a334b569" providerId="ADAL" clId="{F6E155E8-D84C-463E-A3B7-5CF65E1FB393}" dt="2024-08-26T14:53:52.185" v="53"/>
          <ac:spMkLst>
            <pc:docMk/>
            <pc:sldMk cId="867832184" sldId="2147375589"/>
            <ac:spMk id="6" creationId="{E985ACA9-BD27-57E4-972F-2E18A2EAA089}"/>
          </ac:spMkLst>
        </pc:spChg>
        <pc:spChg chg="add del mod modVis">
          <ac:chgData name="Bhushan Madapura [UNext]" userId="2baadad7-7b8e-4632-a62a-dff9a334b569" providerId="ADAL" clId="{F6E155E8-D84C-463E-A3B7-5CF65E1FB393}" dt="2024-08-26T14:53:53.278" v="80"/>
          <ac:spMkLst>
            <pc:docMk/>
            <pc:sldMk cId="867832184" sldId="2147375589"/>
            <ac:spMk id="7" creationId="{3C6E01C3-7758-FFDE-AC83-69EC3A31E361}"/>
          </ac:spMkLst>
        </pc:spChg>
        <pc:spChg chg="add del mod">
          <ac:chgData name="Bhushan Madapura [UNext]" userId="2baadad7-7b8e-4632-a62a-dff9a334b569" providerId="ADAL" clId="{F6E155E8-D84C-463E-A3B7-5CF65E1FB393}" dt="2024-08-26T14:54:05.085" v="84" actId="478"/>
          <ac:spMkLst>
            <pc:docMk/>
            <pc:sldMk cId="867832184" sldId="2147375589"/>
            <ac:spMk id="9" creationId="{8B5DACBC-BCE7-F0F1-2093-E55AE93DB8C5}"/>
          </ac:spMkLst>
        </pc:spChg>
        <pc:spChg chg="add mod">
          <ac:chgData name="Bhushan Madapura [UNext]" userId="2baadad7-7b8e-4632-a62a-dff9a334b569" providerId="ADAL" clId="{F6E155E8-D84C-463E-A3B7-5CF65E1FB393}" dt="2024-08-26T14:54:33.743" v="89" actId="1076"/>
          <ac:spMkLst>
            <pc:docMk/>
            <pc:sldMk cId="867832184" sldId="2147375589"/>
            <ac:spMk id="10" creationId="{1119CB9E-042F-11E8-F683-654626D307B3}"/>
          </ac:spMkLst>
        </pc:spChg>
        <pc:spChg chg="add mod">
          <ac:chgData name="Bhushan Madapura [UNext]" userId="2baadad7-7b8e-4632-a62a-dff9a334b569" providerId="ADAL" clId="{F6E155E8-D84C-463E-A3B7-5CF65E1FB393}" dt="2024-08-26T14:54:33.743" v="89" actId="1076"/>
          <ac:spMkLst>
            <pc:docMk/>
            <pc:sldMk cId="867832184" sldId="2147375589"/>
            <ac:spMk id="11" creationId="{CE0DDF5F-FE47-F9A2-FE84-53B63DFF494D}"/>
          </ac:spMkLst>
        </pc:spChg>
        <pc:graphicFrameChg chg="add mod ord modVis">
          <ac:chgData name="Bhushan Madapura [UNext]" userId="2baadad7-7b8e-4632-a62a-dff9a334b569" providerId="ADAL" clId="{F6E155E8-D84C-463E-A3B7-5CF65E1FB393}" dt="2024-08-26T14:53:53.284" v="82"/>
          <ac:graphicFrameMkLst>
            <pc:docMk/>
            <pc:sldMk cId="867832184" sldId="2147375589"/>
            <ac:graphicFrameMk id="5" creationId="{595DA231-959C-B3E0-7DA4-876736A38BC8}"/>
          </ac:graphicFrameMkLst>
        </pc:graphicFrameChg>
      </pc:sldChg>
      <pc:sldChg chg="del">
        <pc:chgData name="Bhushan Madapura [UNext]" userId="2baadad7-7b8e-4632-a62a-dff9a334b569" providerId="ADAL" clId="{F6E155E8-D84C-463E-A3B7-5CF65E1FB393}" dt="2024-08-26T15:18:33.888" v="1595" actId="47"/>
        <pc:sldMkLst>
          <pc:docMk/>
          <pc:sldMk cId="4063798852" sldId="2147375590"/>
        </pc:sldMkLst>
      </pc:sldChg>
      <pc:sldChg chg="del">
        <pc:chgData name="Bhushan Madapura [UNext]" userId="2baadad7-7b8e-4632-a62a-dff9a334b569" providerId="ADAL" clId="{F6E155E8-D84C-463E-A3B7-5CF65E1FB393}" dt="2024-08-26T15:18:30.019" v="1589" actId="47"/>
        <pc:sldMkLst>
          <pc:docMk/>
          <pc:sldMk cId="2056421860" sldId="2147375591"/>
        </pc:sldMkLst>
      </pc:sldChg>
      <pc:sldChg chg="del">
        <pc:chgData name="Bhushan Madapura [UNext]" userId="2baadad7-7b8e-4632-a62a-dff9a334b569" providerId="ADAL" clId="{F6E155E8-D84C-463E-A3B7-5CF65E1FB393}" dt="2024-08-26T15:18:24.722" v="1580" actId="47"/>
        <pc:sldMkLst>
          <pc:docMk/>
          <pc:sldMk cId="31081095" sldId="2147375592"/>
        </pc:sldMkLst>
      </pc:sldChg>
      <pc:sldChg chg="del">
        <pc:chgData name="Bhushan Madapura [UNext]" userId="2baadad7-7b8e-4632-a62a-dff9a334b569" providerId="ADAL" clId="{F6E155E8-D84C-463E-A3B7-5CF65E1FB393}" dt="2024-08-26T15:18:26.308" v="1583" actId="47"/>
        <pc:sldMkLst>
          <pc:docMk/>
          <pc:sldMk cId="1667871994" sldId="2147375593"/>
        </pc:sldMkLst>
      </pc:sldChg>
      <pc:sldChg chg="del">
        <pc:chgData name="Bhushan Madapura [UNext]" userId="2baadad7-7b8e-4632-a62a-dff9a334b569" providerId="ADAL" clId="{F6E155E8-D84C-463E-A3B7-5CF65E1FB393}" dt="2024-08-26T15:18:25.752" v="1582" actId="47"/>
        <pc:sldMkLst>
          <pc:docMk/>
          <pc:sldMk cId="3735680803" sldId="2147375594"/>
        </pc:sldMkLst>
      </pc:sldChg>
      <pc:sldChg chg="del">
        <pc:chgData name="Bhushan Madapura [UNext]" userId="2baadad7-7b8e-4632-a62a-dff9a334b569" providerId="ADAL" clId="{F6E155E8-D84C-463E-A3B7-5CF65E1FB393}" dt="2024-08-26T15:18:25.232" v="1581" actId="47"/>
        <pc:sldMkLst>
          <pc:docMk/>
          <pc:sldMk cId="349082050" sldId="2147375595"/>
        </pc:sldMkLst>
      </pc:sldChg>
      <pc:sldChg chg="addSp delSp modSp add del mod modAnim">
        <pc:chgData name="Bhushan Madapura [UNext]" userId="2baadad7-7b8e-4632-a62a-dff9a334b569" providerId="ADAL" clId="{F6E155E8-D84C-463E-A3B7-5CF65E1FB393}" dt="2024-08-26T15:00:51.500" v="369" actId="47"/>
        <pc:sldMkLst>
          <pc:docMk/>
          <pc:sldMk cId="377409641" sldId="2147375596"/>
        </pc:sldMkLst>
        <pc:spChg chg="mod">
          <ac:chgData name="Bhushan Madapura [UNext]" userId="2baadad7-7b8e-4632-a62a-dff9a334b569" providerId="ADAL" clId="{F6E155E8-D84C-463E-A3B7-5CF65E1FB393}" dt="2024-08-26T14:56:07.854" v="95"/>
          <ac:spMkLst>
            <pc:docMk/>
            <pc:sldMk cId="377409641" sldId="2147375596"/>
            <ac:spMk id="5" creationId="{D4A1C201-A8E3-A5B8-392B-6A156C551447}"/>
          </ac:spMkLst>
        </pc:spChg>
        <pc:spChg chg="del">
          <ac:chgData name="Bhushan Madapura [UNext]" userId="2baadad7-7b8e-4632-a62a-dff9a334b569" providerId="ADAL" clId="{F6E155E8-D84C-463E-A3B7-5CF65E1FB393}" dt="2024-08-26T14:55:53.779" v="94" actId="478"/>
          <ac:spMkLst>
            <pc:docMk/>
            <pc:sldMk cId="377409641" sldId="2147375596"/>
            <ac:spMk id="6" creationId="{EBF80831-5721-AB0F-97D6-1B5D662DB65C}"/>
          </ac:spMkLst>
        </pc:spChg>
        <pc:spChg chg="del">
          <ac:chgData name="Bhushan Madapura [UNext]" userId="2baadad7-7b8e-4632-a62a-dff9a334b569" providerId="ADAL" clId="{F6E155E8-D84C-463E-A3B7-5CF65E1FB393}" dt="2024-08-26T14:55:53.779" v="94" actId="478"/>
          <ac:spMkLst>
            <pc:docMk/>
            <pc:sldMk cId="377409641" sldId="2147375596"/>
            <ac:spMk id="7" creationId="{2F827B21-D247-0A53-0978-F895C5B8B98B}"/>
          </ac:spMkLst>
        </pc:spChg>
        <pc:picChg chg="add mod">
          <ac:chgData name="Bhushan Madapura [UNext]" userId="2baadad7-7b8e-4632-a62a-dff9a334b569" providerId="ADAL" clId="{F6E155E8-D84C-463E-A3B7-5CF65E1FB393}" dt="2024-08-26T14:56:21.672" v="97" actId="1076"/>
          <ac:picMkLst>
            <pc:docMk/>
            <pc:sldMk cId="377409641" sldId="2147375596"/>
            <ac:picMk id="2" creationId="{64EBC073-3E12-284A-A285-A40D9C9193C2}"/>
          </ac:picMkLst>
        </pc:picChg>
        <pc:picChg chg="del">
          <ac:chgData name="Bhushan Madapura [UNext]" userId="2baadad7-7b8e-4632-a62a-dff9a334b569" providerId="ADAL" clId="{F6E155E8-D84C-463E-A3B7-5CF65E1FB393}" dt="2024-08-26T14:55:53.779" v="94" actId="478"/>
          <ac:picMkLst>
            <pc:docMk/>
            <pc:sldMk cId="377409641" sldId="2147375596"/>
            <ac:picMk id="8" creationId="{E9EA5ED9-AC2E-F020-F31E-3C9592C3C17E}"/>
          </ac:picMkLst>
        </pc:picChg>
      </pc:sldChg>
      <pc:sldChg chg="addSp delSp modSp add mod">
        <pc:chgData name="Bhushan Madapura [UNext]" userId="2baadad7-7b8e-4632-a62a-dff9a334b569" providerId="ADAL" clId="{F6E155E8-D84C-463E-A3B7-5CF65E1FB393}" dt="2024-08-26T15:04:49.677" v="755" actId="242"/>
        <pc:sldMkLst>
          <pc:docMk/>
          <pc:sldMk cId="245881457" sldId="2147375597"/>
        </pc:sldMkLst>
        <pc:spChg chg="del">
          <ac:chgData name="Bhushan Madapura [UNext]" userId="2baadad7-7b8e-4632-a62a-dff9a334b569" providerId="ADAL" clId="{F6E155E8-D84C-463E-A3B7-5CF65E1FB393}" dt="2024-08-26T14:57:09.583" v="164" actId="478"/>
          <ac:spMkLst>
            <pc:docMk/>
            <pc:sldMk cId="245881457" sldId="2147375597"/>
            <ac:spMk id="2" creationId="{281FEA35-05E0-4EE2-9F35-79483FAB9621}"/>
          </ac:spMkLst>
        </pc:spChg>
        <pc:spChg chg="mod ord">
          <ac:chgData name="Bhushan Madapura [UNext]" userId="2baadad7-7b8e-4632-a62a-dff9a334b569" providerId="ADAL" clId="{F6E155E8-D84C-463E-A3B7-5CF65E1FB393}" dt="2024-08-26T15:02:40.450" v="555" actId="948"/>
          <ac:spMkLst>
            <pc:docMk/>
            <pc:sldMk cId="245881457" sldId="2147375597"/>
            <ac:spMk id="3" creationId="{CEA128C4-A0BC-A895-713C-306E7FF62894}"/>
          </ac:spMkLst>
        </pc:spChg>
        <pc:spChg chg="mod ord">
          <ac:chgData name="Bhushan Madapura [UNext]" userId="2baadad7-7b8e-4632-a62a-dff9a334b569" providerId="ADAL" clId="{F6E155E8-D84C-463E-A3B7-5CF65E1FB393}" dt="2024-08-26T14:57:41.351" v="173"/>
          <ac:spMkLst>
            <pc:docMk/>
            <pc:sldMk cId="245881457" sldId="2147375597"/>
            <ac:spMk id="4" creationId="{82193751-E94F-32C7-DCCA-7D3244D279EA}"/>
          </ac:spMkLst>
        </pc:spChg>
        <pc:spChg chg="add del mod modVis">
          <ac:chgData name="Bhushan Madapura [UNext]" userId="2baadad7-7b8e-4632-a62a-dff9a334b569" providerId="ADAL" clId="{F6E155E8-D84C-463E-A3B7-5CF65E1FB393}" dt="2024-08-26T14:56:57.480" v="122"/>
          <ac:spMkLst>
            <pc:docMk/>
            <pc:sldMk cId="245881457" sldId="2147375597"/>
            <ac:spMk id="5" creationId="{BFA05CA9-3863-9DF9-86D5-9FA64B2F43E1}"/>
          </ac:spMkLst>
        </pc:spChg>
        <pc:spChg chg="add del mod modVis">
          <ac:chgData name="Bhushan Madapura [UNext]" userId="2baadad7-7b8e-4632-a62a-dff9a334b569" providerId="ADAL" clId="{F6E155E8-D84C-463E-A3B7-5CF65E1FB393}" dt="2024-08-26T14:57:01.687" v="160"/>
          <ac:spMkLst>
            <pc:docMk/>
            <pc:sldMk cId="245881457" sldId="2147375597"/>
            <ac:spMk id="8" creationId="{6869AB80-C0C8-CE8B-7A15-3CF3B0FE9327}"/>
          </ac:spMkLst>
        </pc:spChg>
        <pc:spChg chg="add mod ord">
          <ac:chgData name="Bhushan Madapura [UNext]" userId="2baadad7-7b8e-4632-a62a-dff9a334b569" providerId="ADAL" clId="{F6E155E8-D84C-463E-A3B7-5CF65E1FB393}" dt="2024-08-26T14:59:13.062" v="228" actId="207"/>
          <ac:spMkLst>
            <pc:docMk/>
            <pc:sldMk cId="245881457" sldId="2147375597"/>
            <ac:spMk id="10" creationId="{8686D658-9330-BA20-4BC9-1E47EEC5B53D}"/>
          </ac:spMkLst>
        </pc:spChg>
        <pc:spChg chg="add mod">
          <ac:chgData name="Bhushan Madapura [UNext]" userId="2baadad7-7b8e-4632-a62a-dff9a334b569" providerId="ADAL" clId="{F6E155E8-D84C-463E-A3B7-5CF65E1FB393}" dt="2024-08-26T15:00:22.003" v="312" actId="207"/>
          <ac:spMkLst>
            <pc:docMk/>
            <pc:sldMk cId="245881457" sldId="2147375597"/>
            <ac:spMk id="11" creationId="{DE9F1BE0-7910-FA1B-DCE8-56EFD1E4FC09}"/>
          </ac:spMkLst>
        </pc:spChg>
        <pc:spChg chg="add mod">
          <ac:chgData name="Bhushan Madapura [UNext]" userId="2baadad7-7b8e-4632-a62a-dff9a334b569" providerId="ADAL" clId="{F6E155E8-D84C-463E-A3B7-5CF65E1FB393}" dt="2024-08-26T15:04:49.677" v="755" actId="242"/>
          <ac:spMkLst>
            <pc:docMk/>
            <pc:sldMk cId="245881457" sldId="2147375597"/>
            <ac:spMk id="12" creationId="{E53E5C3F-4D2B-B85F-E592-E58E032C664C}"/>
          </ac:spMkLst>
        </pc:spChg>
        <pc:spChg chg="add del mod modVis">
          <ac:chgData name="Bhushan Madapura [UNext]" userId="2baadad7-7b8e-4632-a62a-dff9a334b569" providerId="ADAL" clId="{F6E155E8-D84C-463E-A3B7-5CF65E1FB393}" dt="2024-08-26T15:02:28.736" v="438"/>
          <ac:spMkLst>
            <pc:docMk/>
            <pc:sldMk cId="245881457" sldId="2147375597"/>
            <ac:spMk id="13" creationId="{108F085C-3D35-E73E-BB1D-5A59DDF07807}"/>
          </ac:spMkLst>
        </pc:spChg>
        <pc:spChg chg="add del mod modVis">
          <ac:chgData name="Bhushan Madapura [UNext]" userId="2baadad7-7b8e-4632-a62a-dff9a334b569" providerId="ADAL" clId="{F6E155E8-D84C-463E-A3B7-5CF65E1FB393}" dt="2024-08-26T15:02:29.493" v="465"/>
          <ac:spMkLst>
            <pc:docMk/>
            <pc:sldMk cId="245881457" sldId="2147375597"/>
            <ac:spMk id="14" creationId="{FD077639-FA46-B2EB-4224-E6711B57240F}"/>
          </ac:spMkLst>
        </pc:spChg>
        <pc:spChg chg="add del mod modVis">
          <ac:chgData name="Bhushan Madapura [UNext]" userId="2baadad7-7b8e-4632-a62a-dff9a334b569" providerId="ADAL" clId="{F6E155E8-D84C-463E-A3B7-5CF65E1FB393}" dt="2024-08-26T15:02:30.865" v="493"/>
          <ac:spMkLst>
            <pc:docMk/>
            <pc:sldMk cId="245881457" sldId="2147375597"/>
            <ac:spMk id="15" creationId="{1E16E48F-964E-237C-2272-F1C5C3BD6DFB}"/>
          </ac:spMkLst>
        </pc:spChg>
        <pc:spChg chg="add del mod modVis">
          <ac:chgData name="Bhushan Madapura [UNext]" userId="2baadad7-7b8e-4632-a62a-dff9a334b569" providerId="ADAL" clId="{F6E155E8-D84C-463E-A3B7-5CF65E1FB393}" dt="2024-08-26T15:02:34.699" v="519"/>
          <ac:spMkLst>
            <pc:docMk/>
            <pc:sldMk cId="245881457" sldId="2147375597"/>
            <ac:spMk id="16" creationId="{2FB7EE4D-113A-28A8-38DA-B72C82A313B5}"/>
          </ac:spMkLst>
        </pc:spChg>
        <pc:spChg chg="add del mod modVis">
          <ac:chgData name="Bhushan Madapura [UNext]" userId="2baadad7-7b8e-4632-a62a-dff9a334b569" providerId="ADAL" clId="{F6E155E8-D84C-463E-A3B7-5CF65E1FB393}" dt="2024-08-26T15:02:39.441" v="548"/>
          <ac:spMkLst>
            <pc:docMk/>
            <pc:sldMk cId="245881457" sldId="2147375597"/>
            <ac:spMk id="17" creationId="{0D6A966C-30F1-101C-3E41-2B3BFDA2ADCE}"/>
          </ac:spMkLst>
        </pc:spChg>
        <pc:spChg chg="add del mod modVis">
          <ac:chgData name="Bhushan Madapura [UNext]" userId="2baadad7-7b8e-4632-a62a-dff9a334b569" providerId="ADAL" clId="{F6E155E8-D84C-463E-A3B7-5CF65E1FB393}" dt="2024-08-26T15:02:40.497" v="577"/>
          <ac:spMkLst>
            <pc:docMk/>
            <pc:sldMk cId="245881457" sldId="2147375597"/>
            <ac:spMk id="18" creationId="{83AE35D6-0BB2-4EAD-2978-28F7845B3D70}"/>
          </ac:spMkLst>
        </pc:spChg>
        <pc:graphicFrameChg chg="del">
          <ac:chgData name="Bhushan Madapura [UNext]" userId="2baadad7-7b8e-4632-a62a-dff9a334b569" providerId="ADAL" clId="{F6E155E8-D84C-463E-A3B7-5CF65E1FB393}" dt="2024-08-26T14:57:06.666" v="163" actId="478"/>
          <ac:graphicFrameMkLst>
            <pc:docMk/>
            <pc:sldMk cId="245881457" sldId="2147375597"/>
            <ac:graphicFrameMk id="6" creationId="{61C7CEDF-EBED-4F42-BCC0-1ACD4B4F27B8}"/>
          </ac:graphicFrameMkLst>
        </pc:graphicFrameChg>
        <pc:graphicFrameChg chg="add mod ord modVis">
          <ac:chgData name="Bhushan Madapura [UNext]" userId="2baadad7-7b8e-4632-a62a-dff9a334b569" providerId="ADAL" clId="{F6E155E8-D84C-463E-A3B7-5CF65E1FB393}" dt="2024-08-26T15:02:40.497" v="579"/>
          <ac:graphicFrameMkLst>
            <pc:docMk/>
            <pc:sldMk cId="245881457" sldId="2147375597"/>
            <ac:graphicFrameMk id="7" creationId="{3583FF9E-539E-FE29-E73B-3EF7E093601C}"/>
          </ac:graphicFrameMkLst>
        </pc:graphicFrameChg>
        <pc:picChg chg="add mod ord">
          <ac:chgData name="Bhushan Madapura [UNext]" userId="2baadad7-7b8e-4632-a62a-dff9a334b569" providerId="ADAL" clId="{F6E155E8-D84C-463E-A3B7-5CF65E1FB393}" dt="2024-08-26T14:59:21.608" v="229" actId="207"/>
          <ac:picMkLst>
            <pc:docMk/>
            <pc:sldMk cId="245881457" sldId="2147375597"/>
            <ac:picMk id="9" creationId="{8701F636-0E69-F494-2D36-9D9665F8A8DA}"/>
          </ac:picMkLst>
        </pc:picChg>
      </pc:sldChg>
      <pc:sldChg chg="addSp delSp modSp add del mod">
        <pc:chgData name="Bhushan Madapura [UNext]" userId="2baadad7-7b8e-4632-a62a-dff9a334b569" providerId="ADAL" clId="{F6E155E8-D84C-463E-A3B7-5CF65E1FB393}" dt="2024-08-26T15:00:38.337" v="315" actId="47"/>
        <pc:sldMkLst>
          <pc:docMk/>
          <pc:sldMk cId="2841683286" sldId="2147375598"/>
        </pc:sldMkLst>
        <pc:spChg chg="add del mod modVis">
          <ac:chgData name="Bhushan Madapura [UNext]" userId="2baadad7-7b8e-4632-a62a-dff9a334b569" providerId="ADAL" clId="{F6E155E8-D84C-463E-A3B7-5CF65E1FB393}" dt="2024-08-26T14:59:48.700" v="281"/>
          <ac:spMkLst>
            <pc:docMk/>
            <pc:sldMk cId="2841683286" sldId="2147375598"/>
            <ac:spMk id="2" creationId="{5351B170-2FDB-76F6-EC13-2B5E290212D0}"/>
          </ac:spMkLst>
        </pc:spChg>
        <pc:spChg chg="mod">
          <ac:chgData name="Bhushan Madapura [UNext]" userId="2baadad7-7b8e-4632-a62a-dff9a334b569" providerId="ADAL" clId="{F6E155E8-D84C-463E-A3B7-5CF65E1FB393}" dt="2024-08-26T14:59:48.669" v="259" actId="948"/>
          <ac:spMkLst>
            <pc:docMk/>
            <pc:sldMk cId="2841683286" sldId="2147375598"/>
            <ac:spMk id="3" creationId="{CEA128C4-A0BC-A895-713C-306E7FF62894}"/>
          </ac:spMkLst>
        </pc:spChg>
        <pc:graphicFrameChg chg="mod">
          <ac:chgData name="Bhushan Madapura [UNext]" userId="2baadad7-7b8e-4632-a62a-dff9a334b569" providerId="ADAL" clId="{F6E155E8-D84C-463E-A3B7-5CF65E1FB393}" dt="2024-08-26T14:59:48.700" v="283"/>
          <ac:graphicFrameMkLst>
            <pc:docMk/>
            <pc:sldMk cId="2841683286" sldId="2147375598"/>
            <ac:graphicFrameMk id="7" creationId="{3583FF9E-539E-FE29-E73B-3EF7E093601C}"/>
          </ac:graphicFrameMkLst>
        </pc:graphicFrameChg>
      </pc:sldChg>
      <pc:sldChg chg="addSp delSp modSp add del mod">
        <pc:chgData name="Bhushan Madapura [UNext]" userId="2baadad7-7b8e-4632-a62a-dff9a334b569" providerId="ADAL" clId="{F6E155E8-D84C-463E-A3B7-5CF65E1FB393}" dt="2024-08-26T15:00:38.715" v="316" actId="47"/>
        <pc:sldMkLst>
          <pc:docMk/>
          <pc:sldMk cId="2655284758" sldId="2147375599"/>
        </pc:sldMkLst>
        <pc:spChg chg="add del mod modVis">
          <ac:chgData name="Bhushan Madapura [UNext]" userId="2baadad7-7b8e-4632-a62a-dff9a334b569" providerId="ADAL" clId="{F6E155E8-D84C-463E-A3B7-5CF65E1FB393}" dt="2024-08-26T14:59:39.533" v="255"/>
          <ac:spMkLst>
            <pc:docMk/>
            <pc:sldMk cId="2655284758" sldId="2147375599"/>
            <ac:spMk id="2" creationId="{B9FC5A99-B3B3-B65E-6875-1F4E2471F1DC}"/>
          </ac:spMkLst>
        </pc:spChg>
        <pc:spChg chg="mod">
          <ac:chgData name="Bhushan Madapura [UNext]" userId="2baadad7-7b8e-4632-a62a-dff9a334b569" providerId="ADAL" clId="{F6E155E8-D84C-463E-A3B7-5CF65E1FB393}" dt="2024-08-26T14:59:53.411" v="285" actId="948"/>
          <ac:spMkLst>
            <pc:docMk/>
            <pc:sldMk cId="2655284758" sldId="2147375599"/>
            <ac:spMk id="3" creationId="{CEA128C4-A0BC-A895-713C-306E7FF62894}"/>
          </ac:spMkLst>
        </pc:spChg>
        <pc:spChg chg="add del mod modVis">
          <ac:chgData name="Bhushan Madapura [UNext]" userId="2baadad7-7b8e-4632-a62a-dff9a334b569" providerId="ADAL" clId="{F6E155E8-D84C-463E-A3B7-5CF65E1FB393}" dt="2024-08-26T14:59:53.454" v="307"/>
          <ac:spMkLst>
            <pc:docMk/>
            <pc:sldMk cId="2655284758" sldId="2147375599"/>
            <ac:spMk id="5" creationId="{70012F85-044A-B78F-237F-09F00322BA51}"/>
          </ac:spMkLst>
        </pc:spChg>
        <pc:graphicFrameChg chg="mod">
          <ac:chgData name="Bhushan Madapura [UNext]" userId="2baadad7-7b8e-4632-a62a-dff9a334b569" providerId="ADAL" clId="{F6E155E8-D84C-463E-A3B7-5CF65E1FB393}" dt="2024-08-26T14:59:53.458" v="309"/>
          <ac:graphicFrameMkLst>
            <pc:docMk/>
            <pc:sldMk cId="2655284758" sldId="2147375599"/>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4:44.854" v="754" actId="242"/>
        <pc:sldMkLst>
          <pc:docMk/>
          <pc:sldMk cId="1181112711" sldId="2147375600"/>
        </pc:sldMkLst>
        <pc:spChg chg="add del mod modVis">
          <ac:chgData name="Bhushan Madapura [UNext]" userId="2baadad7-7b8e-4632-a62a-dff9a334b569" providerId="ADAL" clId="{F6E155E8-D84C-463E-A3B7-5CF65E1FB393}" dt="2024-08-26T15:00:44.766" v="340"/>
          <ac:spMkLst>
            <pc:docMk/>
            <pc:sldMk cId="1181112711" sldId="2147375600"/>
            <ac:spMk id="2" creationId="{E80CD124-F595-E52F-1432-FF914FFD2B28}"/>
          </ac:spMkLst>
        </pc:spChg>
        <pc:spChg chg="mod">
          <ac:chgData name="Bhushan Madapura [UNext]" userId="2baadad7-7b8e-4632-a62a-dff9a334b569" providerId="ADAL" clId="{F6E155E8-D84C-463E-A3B7-5CF65E1FB393}" dt="2024-08-26T15:02:57.010" v="638" actId="948"/>
          <ac:spMkLst>
            <pc:docMk/>
            <pc:sldMk cId="1181112711" sldId="2147375600"/>
            <ac:spMk id="3" creationId="{CEA128C4-A0BC-A895-713C-306E7FF62894}"/>
          </ac:spMkLst>
        </pc:spChg>
        <pc:spChg chg="add del mod modVis">
          <ac:chgData name="Bhushan Madapura [UNext]" userId="2baadad7-7b8e-4632-a62a-dff9a334b569" providerId="ADAL" clId="{F6E155E8-D84C-463E-A3B7-5CF65E1FB393}" dt="2024-08-26T15:02:51.743" v="631" actId="962"/>
          <ac:spMkLst>
            <pc:docMk/>
            <pc:sldMk cId="1181112711" sldId="2147375600"/>
            <ac:spMk id="5" creationId="{704C1F05-802D-23A5-C441-9788425E4ABD}"/>
          </ac:spMkLst>
        </pc:spChg>
        <pc:spChg chg="add del mod modVis">
          <ac:chgData name="Bhushan Madapura [UNext]" userId="2baadad7-7b8e-4632-a62a-dff9a334b569" providerId="ADAL" clId="{F6E155E8-D84C-463E-A3B7-5CF65E1FB393}" dt="2024-08-26T15:02:57.034" v="660"/>
          <ac:spMkLst>
            <pc:docMk/>
            <pc:sldMk cId="1181112711" sldId="2147375600"/>
            <ac:spMk id="6" creationId="{E406E18F-9F32-8E50-0C82-8EF357241043}"/>
          </ac:spMkLst>
        </pc:spChg>
        <pc:spChg chg="mod">
          <ac:chgData name="Bhushan Madapura [UNext]" userId="2baadad7-7b8e-4632-a62a-dff9a334b569" providerId="ADAL" clId="{F6E155E8-D84C-463E-A3B7-5CF65E1FB393}" dt="2024-08-26T15:04:44.854" v="754" actId="242"/>
          <ac:spMkLst>
            <pc:docMk/>
            <pc:sldMk cId="1181112711" sldId="2147375600"/>
            <ac:spMk id="12" creationId="{E53E5C3F-4D2B-B85F-E592-E58E032C664C}"/>
          </ac:spMkLst>
        </pc:spChg>
        <pc:graphicFrameChg chg="mod">
          <ac:chgData name="Bhushan Madapura [UNext]" userId="2baadad7-7b8e-4632-a62a-dff9a334b569" providerId="ADAL" clId="{F6E155E8-D84C-463E-A3B7-5CF65E1FB393}" dt="2024-08-26T15:02:57.050" v="662"/>
          <ac:graphicFrameMkLst>
            <pc:docMk/>
            <pc:sldMk cId="1181112711" sldId="2147375600"/>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4:39.188" v="753" actId="242"/>
        <pc:sldMkLst>
          <pc:docMk/>
          <pc:sldMk cId="3233747587" sldId="2147375601"/>
        </pc:sldMkLst>
        <pc:spChg chg="add del mod modVis">
          <ac:chgData name="Bhushan Madapura [UNext]" userId="2baadad7-7b8e-4632-a62a-dff9a334b569" providerId="ADAL" clId="{F6E155E8-D84C-463E-A3B7-5CF65E1FB393}" dt="2024-08-26T15:00:48.238" v="366"/>
          <ac:spMkLst>
            <pc:docMk/>
            <pc:sldMk cId="3233747587" sldId="2147375601"/>
            <ac:spMk id="2" creationId="{768902A0-D94C-0512-127F-6139A6EBBC9B}"/>
          </ac:spMkLst>
        </pc:spChg>
        <pc:spChg chg="mod">
          <ac:chgData name="Bhushan Madapura [UNext]" userId="2baadad7-7b8e-4632-a62a-dff9a334b569" providerId="ADAL" clId="{F6E155E8-D84C-463E-A3B7-5CF65E1FB393}" dt="2024-08-26T15:03:03.708" v="664" actId="948"/>
          <ac:spMkLst>
            <pc:docMk/>
            <pc:sldMk cId="3233747587" sldId="2147375601"/>
            <ac:spMk id="3" creationId="{CEA128C4-A0BC-A895-713C-306E7FF62894}"/>
          </ac:spMkLst>
        </pc:spChg>
        <pc:spChg chg="add del mod modVis">
          <ac:chgData name="Bhushan Madapura [UNext]" userId="2baadad7-7b8e-4632-a62a-dff9a334b569" providerId="ADAL" clId="{F6E155E8-D84C-463E-A3B7-5CF65E1FB393}" dt="2024-08-26T15:03:03.748" v="686"/>
          <ac:spMkLst>
            <pc:docMk/>
            <pc:sldMk cId="3233747587" sldId="2147375601"/>
            <ac:spMk id="5" creationId="{A871ED72-39DA-7EDE-C584-E7C6C1FB50D2}"/>
          </ac:spMkLst>
        </pc:spChg>
        <pc:spChg chg="mod">
          <ac:chgData name="Bhushan Madapura [UNext]" userId="2baadad7-7b8e-4632-a62a-dff9a334b569" providerId="ADAL" clId="{F6E155E8-D84C-463E-A3B7-5CF65E1FB393}" dt="2024-08-26T15:04:39.188" v="753" actId="242"/>
          <ac:spMkLst>
            <pc:docMk/>
            <pc:sldMk cId="3233747587" sldId="2147375601"/>
            <ac:spMk id="12" creationId="{E53E5C3F-4D2B-B85F-E592-E58E032C664C}"/>
          </ac:spMkLst>
        </pc:spChg>
        <pc:graphicFrameChg chg="mod">
          <ac:chgData name="Bhushan Madapura [UNext]" userId="2baadad7-7b8e-4632-a62a-dff9a334b569" providerId="ADAL" clId="{F6E155E8-D84C-463E-A3B7-5CF65E1FB393}" dt="2024-08-26T15:03:03.748" v="688"/>
          <ac:graphicFrameMkLst>
            <pc:docMk/>
            <pc:sldMk cId="3233747587" sldId="2147375601"/>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1:46.909" v="387" actId="207"/>
        <pc:sldMkLst>
          <pc:docMk/>
          <pc:sldMk cId="832949157" sldId="2147375602"/>
        </pc:sldMkLst>
        <pc:spChg chg="mod">
          <ac:chgData name="Bhushan Madapura [UNext]" userId="2baadad7-7b8e-4632-a62a-dff9a334b569" providerId="ADAL" clId="{F6E155E8-D84C-463E-A3B7-5CF65E1FB393}" dt="2024-08-26T15:01:31.979" v="384" actId="20577"/>
          <ac:spMkLst>
            <pc:docMk/>
            <pc:sldMk cId="832949157" sldId="2147375602"/>
            <ac:spMk id="3" creationId="{C02D07F7-B946-BB66-E6EA-DD92C38B1926}"/>
          </ac:spMkLst>
        </pc:spChg>
        <pc:picChg chg="del">
          <ac:chgData name="Bhushan Madapura [UNext]" userId="2baadad7-7b8e-4632-a62a-dff9a334b569" providerId="ADAL" clId="{F6E155E8-D84C-463E-A3B7-5CF65E1FB393}" dt="2024-08-26T15:01:36.713" v="385" actId="478"/>
          <ac:picMkLst>
            <pc:docMk/>
            <pc:sldMk cId="832949157" sldId="2147375602"/>
            <ac:picMk id="2" creationId="{5ED103A7-D95B-E42C-6356-53269A110E83}"/>
          </ac:picMkLst>
        </pc:picChg>
        <pc:picChg chg="add mod">
          <ac:chgData name="Bhushan Madapura [UNext]" userId="2baadad7-7b8e-4632-a62a-dff9a334b569" providerId="ADAL" clId="{F6E155E8-D84C-463E-A3B7-5CF65E1FB393}" dt="2024-08-26T15:01:46.909" v="387" actId="207"/>
          <ac:picMkLst>
            <pc:docMk/>
            <pc:sldMk cId="832949157" sldId="2147375602"/>
            <ac:picMk id="4" creationId="{7164DAAD-2874-8D6F-8FCF-5053DEE24E33}"/>
          </ac:picMkLst>
        </pc:picChg>
      </pc:sldChg>
      <pc:sldChg chg="addSp delSp modSp add mod">
        <pc:chgData name="Bhushan Madapura [UNext]" userId="2baadad7-7b8e-4632-a62a-dff9a334b569" providerId="ADAL" clId="{F6E155E8-D84C-463E-A3B7-5CF65E1FB393}" dt="2024-08-26T15:20:34.423" v="1680" actId="21"/>
        <pc:sldMkLst>
          <pc:docMk/>
          <pc:sldMk cId="3971512377" sldId="2147375603"/>
        </pc:sldMkLst>
        <pc:spChg chg="add del mod modVis">
          <ac:chgData name="Bhushan Madapura [UNext]" userId="2baadad7-7b8e-4632-a62a-dff9a334b569" providerId="ADAL" clId="{F6E155E8-D84C-463E-A3B7-5CF65E1FB393}" dt="2024-08-26T15:02:21.218" v="412"/>
          <ac:spMkLst>
            <pc:docMk/>
            <pc:sldMk cId="3971512377" sldId="2147375603"/>
            <ac:spMk id="2" creationId="{7B78F954-A2B4-2235-870A-4AA977895067}"/>
          </ac:spMkLst>
        </pc:spChg>
        <pc:spChg chg="mod">
          <ac:chgData name="Bhushan Madapura [UNext]" userId="2baadad7-7b8e-4632-a62a-dff9a334b569" providerId="ADAL" clId="{F6E155E8-D84C-463E-A3B7-5CF65E1FB393}" dt="2024-08-26T15:02:21.163" v="390" actId="948"/>
          <ac:spMkLst>
            <pc:docMk/>
            <pc:sldMk cId="3971512377" sldId="2147375603"/>
            <ac:spMk id="3" creationId="{CEA128C4-A0BC-A895-713C-306E7FF62894}"/>
          </ac:spMkLst>
        </pc:spChg>
        <pc:spChg chg="mod">
          <ac:chgData name="Bhushan Madapura [UNext]" userId="2baadad7-7b8e-4632-a62a-dff9a334b569" providerId="ADAL" clId="{F6E155E8-D84C-463E-A3B7-5CF65E1FB393}" dt="2024-08-26T15:20:34.423" v="1680" actId="21"/>
          <ac:spMkLst>
            <pc:docMk/>
            <pc:sldMk cId="3971512377" sldId="2147375603"/>
            <ac:spMk id="11" creationId="{DE9F1BE0-7910-FA1B-DCE8-56EFD1E4FC09}"/>
          </ac:spMkLst>
        </pc:spChg>
        <pc:spChg chg="mod">
          <ac:chgData name="Bhushan Madapura [UNext]" userId="2baadad7-7b8e-4632-a62a-dff9a334b569" providerId="ADAL" clId="{F6E155E8-D84C-463E-A3B7-5CF65E1FB393}" dt="2024-08-26T15:06:31.831" v="757" actId="122"/>
          <ac:spMkLst>
            <pc:docMk/>
            <pc:sldMk cId="3971512377" sldId="2147375603"/>
            <ac:spMk id="12" creationId="{E53E5C3F-4D2B-B85F-E592-E58E032C664C}"/>
          </ac:spMkLst>
        </pc:spChg>
        <pc:graphicFrameChg chg="mod">
          <ac:chgData name="Bhushan Madapura [UNext]" userId="2baadad7-7b8e-4632-a62a-dff9a334b569" providerId="ADAL" clId="{F6E155E8-D84C-463E-A3B7-5CF65E1FB393}" dt="2024-08-26T15:02:21.218" v="414"/>
          <ac:graphicFrameMkLst>
            <pc:docMk/>
            <pc:sldMk cId="3971512377" sldId="2147375603"/>
            <ac:graphicFrameMk id="7" creationId="{3583FF9E-539E-FE29-E73B-3EF7E093601C}"/>
          </ac:graphicFrameMkLst>
        </pc:graphicFrameChg>
        <pc:picChg chg="add mod">
          <ac:chgData name="Bhushan Madapura [UNext]" userId="2baadad7-7b8e-4632-a62a-dff9a334b569" providerId="ADAL" clId="{F6E155E8-D84C-463E-A3B7-5CF65E1FB393}" dt="2024-08-26T15:03:34.413" v="694" actId="1035"/>
          <ac:picMkLst>
            <pc:docMk/>
            <pc:sldMk cId="3971512377" sldId="2147375603"/>
            <ac:picMk id="5" creationId="{0916C17C-12F9-BFD4-9A8B-40B3CFCA8C07}"/>
          </ac:picMkLst>
        </pc:picChg>
        <pc:picChg chg="del">
          <ac:chgData name="Bhushan Madapura [UNext]" userId="2baadad7-7b8e-4632-a62a-dff9a334b569" providerId="ADAL" clId="{F6E155E8-D84C-463E-A3B7-5CF65E1FB393}" dt="2024-08-26T15:03:18.900" v="689" actId="478"/>
          <ac:picMkLst>
            <pc:docMk/>
            <pc:sldMk cId="3971512377" sldId="2147375603"/>
            <ac:picMk id="9" creationId="{8701F636-0E69-F494-2D36-9D9665F8A8DA}"/>
          </ac:picMkLst>
        </pc:picChg>
      </pc:sldChg>
      <pc:sldChg chg="addSp delSp modSp add mod">
        <pc:chgData name="Bhushan Madapura [UNext]" userId="2baadad7-7b8e-4632-a62a-dff9a334b569" providerId="ADAL" clId="{F6E155E8-D84C-463E-A3B7-5CF65E1FB393}" dt="2024-08-26T15:20:25.350" v="1671" actId="20577"/>
        <pc:sldMkLst>
          <pc:docMk/>
          <pc:sldMk cId="3179805674" sldId="2147375604"/>
        </pc:sldMkLst>
        <pc:spChg chg="add del mod modVis">
          <ac:chgData name="Bhushan Madapura [UNext]" userId="2baadad7-7b8e-4632-a62a-dff9a334b569" providerId="ADAL" clId="{F6E155E8-D84C-463E-A3B7-5CF65E1FB393}" dt="2024-08-26T15:03:46.493" v="720"/>
          <ac:spMkLst>
            <pc:docMk/>
            <pc:sldMk cId="3179805674" sldId="2147375604"/>
            <ac:spMk id="2" creationId="{E4D72A80-75DB-E87A-1BBE-55E60409264F}"/>
          </ac:spMkLst>
        </pc:spChg>
        <pc:spChg chg="mod">
          <ac:chgData name="Bhushan Madapura [UNext]" userId="2baadad7-7b8e-4632-a62a-dff9a334b569" providerId="ADAL" clId="{F6E155E8-D84C-463E-A3B7-5CF65E1FB393}" dt="2024-08-26T15:03:46.448" v="698" actId="948"/>
          <ac:spMkLst>
            <pc:docMk/>
            <pc:sldMk cId="3179805674" sldId="2147375604"/>
            <ac:spMk id="3" creationId="{CEA128C4-A0BC-A895-713C-306E7FF62894}"/>
          </ac:spMkLst>
        </pc:spChg>
        <pc:spChg chg="mod">
          <ac:chgData name="Bhushan Madapura [UNext]" userId="2baadad7-7b8e-4632-a62a-dff9a334b569" providerId="ADAL" clId="{F6E155E8-D84C-463E-A3B7-5CF65E1FB393}" dt="2024-08-26T15:20:25.350" v="1671" actId="20577"/>
          <ac:spMkLst>
            <pc:docMk/>
            <pc:sldMk cId="3179805674" sldId="2147375604"/>
            <ac:spMk id="11" creationId="{DE9F1BE0-7910-FA1B-DCE8-56EFD1E4FC09}"/>
          </ac:spMkLst>
        </pc:spChg>
        <pc:spChg chg="mod">
          <ac:chgData name="Bhushan Madapura [UNext]" userId="2baadad7-7b8e-4632-a62a-dff9a334b569" providerId="ADAL" clId="{F6E155E8-D84C-463E-A3B7-5CF65E1FB393}" dt="2024-08-26T15:06:42.020" v="759" actId="242"/>
          <ac:spMkLst>
            <pc:docMk/>
            <pc:sldMk cId="3179805674" sldId="2147375604"/>
            <ac:spMk id="12" creationId="{E53E5C3F-4D2B-B85F-E592-E58E032C664C}"/>
          </ac:spMkLst>
        </pc:spChg>
        <pc:graphicFrameChg chg="mod">
          <ac:chgData name="Bhushan Madapura [UNext]" userId="2baadad7-7b8e-4632-a62a-dff9a334b569" providerId="ADAL" clId="{F6E155E8-D84C-463E-A3B7-5CF65E1FB393}" dt="2024-08-26T15:03:46.509" v="722"/>
          <ac:graphicFrameMkLst>
            <pc:docMk/>
            <pc:sldMk cId="3179805674" sldId="2147375604"/>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20:24.074" v="1667" actId="20577"/>
        <pc:sldMkLst>
          <pc:docMk/>
          <pc:sldMk cId="86366928" sldId="2147375605"/>
        </pc:sldMkLst>
        <pc:spChg chg="add del mod modVis">
          <ac:chgData name="Bhushan Madapura [UNext]" userId="2baadad7-7b8e-4632-a62a-dff9a334b569" providerId="ADAL" clId="{F6E155E8-D84C-463E-A3B7-5CF65E1FB393}" dt="2024-08-26T15:03:50.125" v="746"/>
          <ac:spMkLst>
            <pc:docMk/>
            <pc:sldMk cId="86366928" sldId="2147375605"/>
            <ac:spMk id="2" creationId="{3C9B2D13-64E0-82E6-FA58-0AC952830673}"/>
          </ac:spMkLst>
        </pc:spChg>
        <pc:spChg chg="mod">
          <ac:chgData name="Bhushan Madapura [UNext]" userId="2baadad7-7b8e-4632-a62a-dff9a334b569" providerId="ADAL" clId="{F6E155E8-D84C-463E-A3B7-5CF65E1FB393}" dt="2024-08-26T15:03:50.066" v="724" actId="948"/>
          <ac:spMkLst>
            <pc:docMk/>
            <pc:sldMk cId="86366928" sldId="2147375605"/>
            <ac:spMk id="3" creationId="{CEA128C4-A0BC-A895-713C-306E7FF62894}"/>
          </ac:spMkLst>
        </pc:spChg>
        <pc:spChg chg="add del">
          <ac:chgData name="Bhushan Madapura [UNext]" userId="2baadad7-7b8e-4632-a62a-dff9a334b569" providerId="ADAL" clId="{F6E155E8-D84C-463E-A3B7-5CF65E1FB393}" dt="2024-08-26T15:07:40.970" v="765" actId="22"/>
          <ac:spMkLst>
            <pc:docMk/>
            <pc:sldMk cId="86366928" sldId="2147375605"/>
            <ac:spMk id="8" creationId="{65F62A7D-C78C-CB76-6341-8F0A31B923F9}"/>
          </ac:spMkLst>
        </pc:spChg>
        <pc:spChg chg="mod">
          <ac:chgData name="Bhushan Madapura [UNext]" userId="2baadad7-7b8e-4632-a62a-dff9a334b569" providerId="ADAL" clId="{F6E155E8-D84C-463E-A3B7-5CF65E1FB393}" dt="2024-08-26T15:20:24.074" v="1667" actId="20577"/>
          <ac:spMkLst>
            <pc:docMk/>
            <pc:sldMk cId="86366928" sldId="2147375605"/>
            <ac:spMk id="11" creationId="{DE9F1BE0-7910-FA1B-DCE8-56EFD1E4FC09}"/>
          </ac:spMkLst>
        </pc:spChg>
        <pc:spChg chg="mod">
          <ac:chgData name="Bhushan Madapura [UNext]" userId="2baadad7-7b8e-4632-a62a-dff9a334b569" providerId="ADAL" clId="{F6E155E8-D84C-463E-A3B7-5CF65E1FB393}" dt="2024-08-26T15:06:53.496" v="761" actId="242"/>
          <ac:spMkLst>
            <pc:docMk/>
            <pc:sldMk cId="86366928" sldId="2147375605"/>
            <ac:spMk id="12" creationId="{E53E5C3F-4D2B-B85F-E592-E58E032C664C}"/>
          </ac:spMkLst>
        </pc:spChg>
        <pc:graphicFrameChg chg="mod">
          <ac:chgData name="Bhushan Madapura [UNext]" userId="2baadad7-7b8e-4632-a62a-dff9a334b569" providerId="ADAL" clId="{F6E155E8-D84C-463E-A3B7-5CF65E1FB393}" dt="2024-08-26T15:03:50.140" v="748"/>
          <ac:graphicFrameMkLst>
            <pc:docMk/>
            <pc:sldMk cId="86366928" sldId="2147375605"/>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8:22.982" v="799" actId="207"/>
        <pc:sldMkLst>
          <pc:docMk/>
          <pc:sldMk cId="2653617092" sldId="2147375606"/>
        </pc:sldMkLst>
        <pc:spChg chg="mod">
          <ac:chgData name="Bhushan Madapura [UNext]" userId="2baadad7-7b8e-4632-a62a-dff9a334b569" providerId="ADAL" clId="{F6E155E8-D84C-463E-A3B7-5CF65E1FB393}" dt="2024-08-26T15:08:09.283" v="796"/>
          <ac:spMkLst>
            <pc:docMk/>
            <pc:sldMk cId="2653617092" sldId="2147375606"/>
            <ac:spMk id="3" creationId="{C02D07F7-B946-BB66-E6EA-DD92C38B1926}"/>
          </ac:spMkLst>
        </pc:spChg>
        <pc:picChg chg="add mod">
          <ac:chgData name="Bhushan Madapura [UNext]" userId="2baadad7-7b8e-4632-a62a-dff9a334b569" providerId="ADAL" clId="{F6E155E8-D84C-463E-A3B7-5CF65E1FB393}" dt="2024-08-26T15:08:22.982" v="799" actId="207"/>
          <ac:picMkLst>
            <pc:docMk/>
            <pc:sldMk cId="2653617092" sldId="2147375606"/>
            <ac:picMk id="2" creationId="{F2FEB897-CC3D-F8EF-554F-5F219373693B}"/>
          </ac:picMkLst>
        </pc:picChg>
        <pc:picChg chg="del">
          <ac:chgData name="Bhushan Madapura [UNext]" userId="2baadad7-7b8e-4632-a62a-dff9a334b569" providerId="ADAL" clId="{F6E155E8-D84C-463E-A3B7-5CF65E1FB393}" dt="2024-08-26T15:08:15.070" v="797" actId="478"/>
          <ac:picMkLst>
            <pc:docMk/>
            <pc:sldMk cId="2653617092" sldId="2147375606"/>
            <ac:picMk id="4" creationId="{7164DAAD-2874-8D6F-8FCF-5053DEE24E33}"/>
          </ac:picMkLst>
        </pc:picChg>
      </pc:sldChg>
      <pc:sldChg chg="addSp delSp modSp add mod">
        <pc:chgData name="Bhushan Madapura [UNext]" userId="2baadad7-7b8e-4632-a62a-dff9a334b569" providerId="ADAL" clId="{F6E155E8-D84C-463E-A3B7-5CF65E1FB393}" dt="2024-08-26T15:20:44.036" v="1685" actId="20577"/>
        <pc:sldMkLst>
          <pc:docMk/>
          <pc:sldMk cId="2340944189" sldId="2147375607"/>
        </pc:sldMkLst>
        <pc:spChg chg="mod">
          <ac:chgData name="Bhushan Madapura [UNext]" userId="2baadad7-7b8e-4632-a62a-dff9a334b569" providerId="ADAL" clId="{F6E155E8-D84C-463E-A3B7-5CF65E1FB393}" dt="2024-08-26T15:09:01.667" v="891" actId="948"/>
          <ac:spMkLst>
            <pc:docMk/>
            <pc:sldMk cId="2340944189" sldId="2147375607"/>
            <ac:spMk id="3" creationId="{CEA128C4-A0BC-A895-713C-306E7FF62894}"/>
          </ac:spMkLst>
        </pc:spChg>
        <pc:spChg chg="add del mod modVis">
          <ac:chgData name="Bhushan Madapura [UNext]" userId="2baadad7-7b8e-4632-a62a-dff9a334b569" providerId="ADAL" clId="{F6E155E8-D84C-463E-A3B7-5CF65E1FB393}" dt="2024-08-26T15:08:56.320" v="826"/>
          <ac:spMkLst>
            <pc:docMk/>
            <pc:sldMk cId="2340944189" sldId="2147375607"/>
            <ac:spMk id="6" creationId="{8E365745-15F5-364A-D81A-2FC38F051F48}"/>
          </ac:spMkLst>
        </pc:spChg>
        <pc:spChg chg="add del mod modVis">
          <ac:chgData name="Bhushan Madapura [UNext]" userId="2baadad7-7b8e-4632-a62a-dff9a334b569" providerId="ADAL" clId="{F6E155E8-D84C-463E-A3B7-5CF65E1FB393}" dt="2024-08-26T15:08:59.300" v="856"/>
          <ac:spMkLst>
            <pc:docMk/>
            <pc:sldMk cId="2340944189" sldId="2147375607"/>
            <ac:spMk id="8" creationId="{24951F50-5AA8-0F7A-289B-2B52AFE303D0}"/>
          </ac:spMkLst>
        </pc:spChg>
        <pc:spChg chg="add del mod modVis">
          <ac:chgData name="Bhushan Madapura [UNext]" userId="2baadad7-7b8e-4632-a62a-dff9a334b569" providerId="ADAL" clId="{F6E155E8-D84C-463E-A3B7-5CF65E1FB393}" dt="2024-08-26T15:08:59.914" v="882"/>
          <ac:spMkLst>
            <pc:docMk/>
            <pc:sldMk cId="2340944189" sldId="2147375607"/>
            <ac:spMk id="9" creationId="{6BAA1675-EB45-17B2-6E06-4B178B9CB97E}"/>
          </ac:spMkLst>
        </pc:spChg>
        <pc:spChg chg="mod">
          <ac:chgData name="Bhushan Madapura [UNext]" userId="2baadad7-7b8e-4632-a62a-dff9a334b569" providerId="ADAL" clId="{F6E155E8-D84C-463E-A3B7-5CF65E1FB393}" dt="2024-08-26T15:20:44.036" v="1685" actId="20577"/>
          <ac:spMkLst>
            <pc:docMk/>
            <pc:sldMk cId="2340944189" sldId="2147375607"/>
            <ac:spMk id="11" creationId="{DE9F1BE0-7910-FA1B-DCE8-56EFD1E4FC09}"/>
          </ac:spMkLst>
        </pc:spChg>
        <pc:spChg chg="mod">
          <ac:chgData name="Bhushan Madapura [UNext]" userId="2baadad7-7b8e-4632-a62a-dff9a334b569" providerId="ADAL" clId="{F6E155E8-D84C-463E-A3B7-5CF65E1FB393}" dt="2024-08-26T15:09:51.588" v="955" actId="122"/>
          <ac:spMkLst>
            <pc:docMk/>
            <pc:sldMk cId="2340944189" sldId="2147375607"/>
            <ac:spMk id="12" creationId="{E53E5C3F-4D2B-B85F-E592-E58E032C664C}"/>
          </ac:spMkLst>
        </pc:spChg>
        <pc:spChg chg="add del mod modVis">
          <ac:chgData name="Bhushan Madapura [UNext]" userId="2baadad7-7b8e-4632-a62a-dff9a334b569" providerId="ADAL" clId="{F6E155E8-D84C-463E-A3B7-5CF65E1FB393}" dt="2024-08-26T15:09:01.714" v="913"/>
          <ac:spMkLst>
            <pc:docMk/>
            <pc:sldMk cId="2340944189" sldId="2147375607"/>
            <ac:spMk id="13" creationId="{5A99A12D-3656-2CE5-075F-8AB6512D8DC6}"/>
          </ac:spMkLst>
        </pc:spChg>
        <pc:graphicFrameChg chg="mod">
          <ac:chgData name="Bhushan Madapura [UNext]" userId="2baadad7-7b8e-4632-a62a-dff9a334b569" providerId="ADAL" clId="{F6E155E8-D84C-463E-A3B7-5CF65E1FB393}" dt="2024-08-26T15:09:01.714" v="915"/>
          <ac:graphicFrameMkLst>
            <pc:docMk/>
            <pc:sldMk cId="2340944189" sldId="2147375607"/>
            <ac:graphicFrameMk id="7" creationId="{3583FF9E-539E-FE29-E73B-3EF7E093601C}"/>
          </ac:graphicFrameMkLst>
        </pc:graphicFrameChg>
        <pc:picChg chg="add mod">
          <ac:chgData name="Bhushan Madapura [UNext]" userId="2baadad7-7b8e-4632-a62a-dff9a334b569" providerId="ADAL" clId="{F6E155E8-D84C-463E-A3B7-5CF65E1FB393}" dt="2024-08-26T15:08:39.880" v="802" actId="1076"/>
          <ac:picMkLst>
            <pc:docMk/>
            <pc:sldMk cId="2340944189" sldId="2147375607"/>
            <ac:picMk id="2" creationId="{D0FBC2C9-FE71-44D5-391E-1BAA2958F5EE}"/>
          </ac:picMkLst>
        </pc:picChg>
        <pc:picChg chg="del">
          <ac:chgData name="Bhushan Madapura [UNext]" userId="2baadad7-7b8e-4632-a62a-dff9a334b569" providerId="ADAL" clId="{F6E155E8-D84C-463E-A3B7-5CF65E1FB393}" dt="2024-08-26T15:08:34.820" v="801" actId="478"/>
          <ac:picMkLst>
            <pc:docMk/>
            <pc:sldMk cId="2340944189" sldId="2147375607"/>
            <ac:picMk id="5" creationId="{0916C17C-12F9-BFD4-9A8B-40B3CFCA8C07}"/>
          </ac:picMkLst>
        </pc:picChg>
      </pc:sldChg>
      <pc:sldChg chg="addSp delSp modSp add mod">
        <pc:chgData name="Bhushan Madapura [UNext]" userId="2baadad7-7b8e-4632-a62a-dff9a334b569" providerId="ADAL" clId="{F6E155E8-D84C-463E-A3B7-5CF65E1FB393}" dt="2024-08-26T15:20:50.050" v="1689" actId="20577"/>
        <pc:sldMkLst>
          <pc:docMk/>
          <pc:sldMk cId="3159148252" sldId="2147375608"/>
        </pc:sldMkLst>
        <pc:spChg chg="mod">
          <ac:chgData name="Bhushan Madapura [UNext]" userId="2baadad7-7b8e-4632-a62a-dff9a334b569" providerId="ADAL" clId="{F6E155E8-D84C-463E-A3B7-5CF65E1FB393}" dt="2024-08-26T15:10:02.666" v="959" actId="948"/>
          <ac:spMkLst>
            <pc:docMk/>
            <pc:sldMk cId="3159148252" sldId="2147375608"/>
            <ac:spMk id="3" creationId="{CEA128C4-A0BC-A895-713C-306E7FF62894}"/>
          </ac:spMkLst>
        </pc:spChg>
        <pc:spChg chg="add del mod modVis">
          <ac:chgData name="Bhushan Madapura [UNext]" userId="2baadad7-7b8e-4632-a62a-dff9a334b569" providerId="ADAL" clId="{F6E155E8-D84C-463E-A3B7-5CF65E1FB393}" dt="2024-08-26T15:10:02.713" v="981"/>
          <ac:spMkLst>
            <pc:docMk/>
            <pc:sldMk cId="3159148252" sldId="2147375608"/>
            <ac:spMk id="5" creationId="{54D199AF-862A-4F29-C2C4-4C94E5E22352}"/>
          </ac:spMkLst>
        </pc:spChg>
        <pc:spChg chg="mod">
          <ac:chgData name="Bhushan Madapura [UNext]" userId="2baadad7-7b8e-4632-a62a-dff9a334b569" providerId="ADAL" clId="{F6E155E8-D84C-463E-A3B7-5CF65E1FB393}" dt="2024-08-26T15:20:50.050" v="1689" actId="20577"/>
          <ac:spMkLst>
            <pc:docMk/>
            <pc:sldMk cId="3159148252" sldId="2147375608"/>
            <ac:spMk id="11" creationId="{DE9F1BE0-7910-FA1B-DCE8-56EFD1E4FC09}"/>
          </ac:spMkLst>
        </pc:spChg>
        <pc:graphicFrameChg chg="mod">
          <ac:chgData name="Bhushan Madapura [UNext]" userId="2baadad7-7b8e-4632-a62a-dff9a334b569" providerId="ADAL" clId="{F6E155E8-D84C-463E-A3B7-5CF65E1FB393}" dt="2024-08-26T15:10:02.713" v="983"/>
          <ac:graphicFrameMkLst>
            <pc:docMk/>
            <pc:sldMk cId="3159148252" sldId="2147375608"/>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20:53.723" v="1693" actId="20577"/>
        <pc:sldMkLst>
          <pc:docMk/>
          <pc:sldMk cId="3070204084" sldId="2147375609"/>
        </pc:sldMkLst>
        <pc:spChg chg="mod">
          <ac:chgData name="Bhushan Madapura [UNext]" userId="2baadad7-7b8e-4632-a62a-dff9a334b569" providerId="ADAL" clId="{F6E155E8-D84C-463E-A3B7-5CF65E1FB393}" dt="2024-08-26T15:10:07.137" v="985" actId="948"/>
          <ac:spMkLst>
            <pc:docMk/>
            <pc:sldMk cId="3070204084" sldId="2147375609"/>
            <ac:spMk id="3" creationId="{CEA128C4-A0BC-A895-713C-306E7FF62894}"/>
          </ac:spMkLst>
        </pc:spChg>
        <pc:spChg chg="add del mod modVis">
          <ac:chgData name="Bhushan Madapura [UNext]" userId="2baadad7-7b8e-4632-a62a-dff9a334b569" providerId="ADAL" clId="{F6E155E8-D84C-463E-A3B7-5CF65E1FB393}" dt="2024-08-26T15:10:07.177" v="1007"/>
          <ac:spMkLst>
            <pc:docMk/>
            <pc:sldMk cId="3070204084" sldId="2147375609"/>
            <ac:spMk id="5" creationId="{B2DE76A2-21CA-F44E-3677-2894E884A458}"/>
          </ac:spMkLst>
        </pc:spChg>
        <pc:spChg chg="mod">
          <ac:chgData name="Bhushan Madapura [UNext]" userId="2baadad7-7b8e-4632-a62a-dff9a334b569" providerId="ADAL" clId="{F6E155E8-D84C-463E-A3B7-5CF65E1FB393}" dt="2024-08-26T15:20:53.723" v="1693" actId="20577"/>
          <ac:spMkLst>
            <pc:docMk/>
            <pc:sldMk cId="3070204084" sldId="2147375609"/>
            <ac:spMk id="11" creationId="{DE9F1BE0-7910-FA1B-DCE8-56EFD1E4FC09}"/>
          </ac:spMkLst>
        </pc:spChg>
        <pc:graphicFrameChg chg="mod">
          <ac:chgData name="Bhushan Madapura [UNext]" userId="2baadad7-7b8e-4632-a62a-dff9a334b569" providerId="ADAL" clId="{F6E155E8-D84C-463E-A3B7-5CF65E1FB393}" dt="2024-08-26T15:10:07.196" v="1009"/>
          <ac:graphicFrameMkLst>
            <pc:docMk/>
            <pc:sldMk cId="3070204084" sldId="2147375609"/>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10:51.626" v="1026" actId="207"/>
        <pc:sldMkLst>
          <pc:docMk/>
          <pc:sldMk cId="12943417" sldId="2147375610"/>
        </pc:sldMkLst>
        <pc:spChg chg="mod">
          <ac:chgData name="Bhushan Madapura [UNext]" userId="2baadad7-7b8e-4632-a62a-dff9a334b569" providerId="ADAL" clId="{F6E155E8-D84C-463E-A3B7-5CF65E1FB393}" dt="2024-08-26T15:10:39.492" v="1023" actId="20577"/>
          <ac:spMkLst>
            <pc:docMk/>
            <pc:sldMk cId="12943417" sldId="2147375610"/>
            <ac:spMk id="3" creationId="{C02D07F7-B946-BB66-E6EA-DD92C38B1926}"/>
          </ac:spMkLst>
        </pc:spChg>
        <pc:picChg chg="del">
          <ac:chgData name="Bhushan Madapura [UNext]" userId="2baadad7-7b8e-4632-a62a-dff9a334b569" providerId="ADAL" clId="{F6E155E8-D84C-463E-A3B7-5CF65E1FB393}" dt="2024-08-26T15:10:43.027" v="1024" actId="478"/>
          <ac:picMkLst>
            <pc:docMk/>
            <pc:sldMk cId="12943417" sldId="2147375610"/>
            <ac:picMk id="2" creationId="{F2FEB897-CC3D-F8EF-554F-5F219373693B}"/>
          </ac:picMkLst>
        </pc:picChg>
        <pc:picChg chg="add mod">
          <ac:chgData name="Bhushan Madapura [UNext]" userId="2baadad7-7b8e-4632-a62a-dff9a334b569" providerId="ADAL" clId="{F6E155E8-D84C-463E-A3B7-5CF65E1FB393}" dt="2024-08-26T15:10:51.626" v="1026" actId="207"/>
          <ac:picMkLst>
            <pc:docMk/>
            <pc:sldMk cId="12943417" sldId="2147375610"/>
            <ac:picMk id="4" creationId="{B5F8A401-110E-E4BD-2FD5-DBD699116CE7}"/>
          </ac:picMkLst>
        </pc:picChg>
      </pc:sldChg>
      <pc:sldChg chg="addSp delSp modSp add mod">
        <pc:chgData name="Bhushan Madapura [UNext]" userId="2baadad7-7b8e-4632-a62a-dff9a334b569" providerId="ADAL" clId="{F6E155E8-D84C-463E-A3B7-5CF65E1FB393}" dt="2024-08-26T15:14:14.777" v="1380" actId="207"/>
        <pc:sldMkLst>
          <pc:docMk/>
          <pc:sldMk cId="3754613224" sldId="2147375611"/>
        </pc:sldMkLst>
        <pc:spChg chg="mod">
          <ac:chgData name="Bhushan Madapura [UNext]" userId="2baadad7-7b8e-4632-a62a-dff9a334b569" providerId="ADAL" clId="{F6E155E8-D84C-463E-A3B7-5CF65E1FB393}" dt="2024-08-26T15:11:59.253" v="1315" actId="948"/>
          <ac:spMkLst>
            <pc:docMk/>
            <pc:sldMk cId="3754613224" sldId="2147375611"/>
            <ac:spMk id="3" creationId="{CEA128C4-A0BC-A895-713C-306E7FF62894}"/>
          </ac:spMkLst>
        </pc:spChg>
        <pc:spChg chg="add del mod modVis">
          <ac:chgData name="Bhushan Madapura [UNext]" userId="2baadad7-7b8e-4632-a62a-dff9a334b569" providerId="ADAL" clId="{F6E155E8-D84C-463E-A3B7-5CF65E1FB393}" dt="2024-08-26T15:11:41.241" v="1061"/>
          <ac:spMkLst>
            <pc:docMk/>
            <pc:sldMk cId="3754613224" sldId="2147375611"/>
            <ac:spMk id="6" creationId="{37C9C12D-5F89-5A37-A538-47F3C6DEAD0C}"/>
          </ac:spMkLst>
        </pc:spChg>
        <pc:spChg chg="add del mod modVis">
          <ac:chgData name="Bhushan Madapura [UNext]" userId="2baadad7-7b8e-4632-a62a-dff9a334b569" providerId="ADAL" clId="{F6E155E8-D84C-463E-A3B7-5CF65E1FB393}" dt="2024-08-26T15:11:42.457" v="1088"/>
          <ac:spMkLst>
            <pc:docMk/>
            <pc:sldMk cId="3754613224" sldId="2147375611"/>
            <ac:spMk id="8" creationId="{31F7281E-02FE-258A-AC7E-3B325FFEE857}"/>
          </ac:spMkLst>
        </pc:spChg>
        <pc:spChg chg="add del mod modVis">
          <ac:chgData name="Bhushan Madapura [UNext]" userId="2baadad7-7b8e-4632-a62a-dff9a334b569" providerId="ADAL" clId="{F6E155E8-D84C-463E-A3B7-5CF65E1FB393}" dt="2024-08-26T15:11:45.446" v="1118"/>
          <ac:spMkLst>
            <pc:docMk/>
            <pc:sldMk cId="3754613224" sldId="2147375611"/>
            <ac:spMk id="9" creationId="{DF8DE873-89D3-A7B9-D32F-7E42334F008D}"/>
          </ac:spMkLst>
        </pc:spChg>
        <pc:spChg chg="del">
          <ac:chgData name="Bhushan Madapura [UNext]" userId="2baadad7-7b8e-4632-a62a-dff9a334b569" providerId="ADAL" clId="{F6E155E8-D84C-463E-A3B7-5CF65E1FB393}" dt="2024-08-26T15:11:24.078" v="1033" actId="478"/>
          <ac:spMkLst>
            <pc:docMk/>
            <pc:sldMk cId="3754613224" sldId="2147375611"/>
            <ac:spMk id="11" creationId="{DE9F1BE0-7910-FA1B-DCE8-56EFD1E4FC09}"/>
          </ac:spMkLst>
        </pc:spChg>
        <pc:spChg chg="del">
          <ac:chgData name="Bhushan Madapura [UNext]" userId="2baadad7-7b8e-4632-a62a-dff9a334b569" providerId="ADAL" clId="{F6E155E8-D84C-463E-A3B7-5CF65E1FB393}" dt="2024-08-26T15:11:24.078" v="1033" actId="478"/>
          <ac:spMkLst>
            <pc:docMk/>
            <pc:sldMk cId="3754613224" sldId="2147375611"/>
            <ac:spMk id="12" creationId="{E53E5C3F-4D2B-B85F-E592-E58E032C664C}"/>
          </ac:spMkLst>
        </pc:spChg>
        <pc:spChg chg="add del mod modVis">
          <ac:chgData name="Bhushan Madapura [UNext]" userId="2baadad7-7b8e-4632-a62a-dff9a334b569" providerId="ADAL" clId="{F6E155E8-D84C-463E-A3B7-5CF65E1FB393}" dt="2024-08-26T15:11:52.266" v="1226" actId="962"/>
          <ac:spMkLst>
            <pc:docMk/>
            <pc:sldMk cId="3754613224" sldId="2147375611"/>
            <ac:spMk id="13" creationId="{43639060-102A-2B79-326F-01F9E7A963CE}"/>
          </ac:spMkLst>
        </pc:spChg>
        <pc:spChg chg="add del mod modVis">
          <ac:chgData name="Bhushan Madapura [UNext]" userId="2baadad7-7b8e-4632-a62a-dff9a334b569" providerId="ADAL" clId="{F6E155E8-D84C-463E-A3B7-5CF65E1FB393}" dt="2024-08-26T15:11:51.125" v="1204" actId="962"/>
          <ac:spMkLst>
            <pc:docMk/>
            <pc:sldMk cId="3754613224" sldId="2147375611"/>
            <ac:spMk id="14" creationId="{99D52187-2C9F-DB4A-7514-2F8FC3C0FC54}"/>
          </ac:spMkLst>
        </pc:spChg>
        <pc:spChg chg="add del mod modVis">
          <ac:chgData name="Bhushan Madapura [UNext]" userId="2baadad7-7b8e-4632-a62a-dff9a334b569" providerId="ADAL" clId="{F6E155E8-D84C-463E-A3B7-5CF65E1FB393}" dt="2024-08-26T15:11:54.813" v="1262"/>
          <ac:spMkLst>
            <pc:docMk/>
            <pc:sldMk cId="3754613224" sldId="2147375611"/>
            <ac:spMk id="15" creationId="{7B11F048-CD43-F6FC-C32E-BD1E57BB325C}"/>
          </ac:spMkLst>
        </pc:spChg>
        <pc:spChg chg="add del mod modVis">
          <ac:chgData name="Bhushan Madapura [UNext]" userId="2baadad7-7b8e-4632-a62a-dff9a334b569" providerId="ADAL" clId="{F6E155E8-D84C-463E-A3B7-5CF65E1FB393}" dt="2024-08-26T15:11:58.702" v="1311"/>
          <ac:spMkLst>
            <pc:docMk/>
            <pc:sldMk cId="3754613224" sldId="2147375611"/>
            <ac:spMk id="16" creationId="{F86522A6-90E0-07AD-C025-7A90268C7052}"/>
          </ac:spMkLst>
        </pc:spChg>
        <pc:spChg chg="add del mod modVis">
          <ac:chgData name="Bhushan Madapura [UNext]" userId="2baadad7-7b8e-4632-a62a-dff9a334b569" providerId="ADAL" clId="{F6E155E8-D84C-463E-A3B7-5CF65E1FB393}" dt="2024-08-26T15:11:59.295" v="1337"/>
          <ac:spMkLst>
            <pc:docMk/>
            <pc:sldMk cId="3754613224" sldId="2147375611"/>
            <ac:spMk id="17" creationId="{432B17AC-36EC-2DE0-0988-F03DEA76F34E}"/>
          </ac:spMkLst>
        </pc:spChg>
        <pc:spChg chg="add mod">
          <ac:chgData name="Bhushan Madapura [UNext]" userId="2baadad7-7b8e-4632-a62a-dff9a334b569" providerId="ADAL" clId="{F6E155E8-D84C-463E-A3B7-5CF65E1FB393}" dt="2024-08-26T15:12:27.656" v="1346" actId="14861"/>
          <ac:spMkLst>
            <pc:docMk/>
            <pc:sldMk cId="3754613224" sldId="2147375611"/>
            <ac:spMk id="18" creationId="{6C73795A-BE20-7075-E9C6-6F145CE60794}"/>
          </ac:spMkLst>
        </pc:spChg>
        <pc:spChg chg="add mod">
          <ac:chgData name="Bhushan Madapura [UNext]" userId="2baadad7-7b8e-4632-a62a-dff9a334b569" providerId="ADAL" clId="{F6E155E8-D84C-463E-A3B7-5CF65E1FB393}" dt="2024-08-26T15:12:27.656" v="1346" actId="14861"/>
          <ac:spMkLst>
            <pc:docMk/>
            <pc:sldMk cId="3754613224" sldId="2147375611"/>
            <ac:spMk id="19" creationId="{A3E2F4D1-4417-E244-3DB9-A6FF5866A342}"/>
          </ac:spMkLst>
        </pc:spChg>
        <pc:spChg chg="add mod">
          <ac:chgData name="Bhushan Madapura [UNext]" userId="2baadad7-7b8e-4632-a62a-dff9a334b569" providerId="ADAL" clId="{F6E155E8-D84C-463E-A3B7-5CF65E1FB393}" dt="2024-08-26T15:12:27.656" v="1346" actId="14861"/>
          <ac:spMkLst>
            <pc:docMk/>
            <pc:sldMk cId="3754613224" sldId="2147375611"/>
            <ac:spMk id="20" creationId="{3EBEB0AC-D407-44FD-A74F-90F67F3D13C3}"/>
          </ac:spMkLst>
        </pc:spChg>
        <pc:spChg chg="add mod">
          <ac:chgData name="Bhushan Madapura [UNext]" userId="2baadad7-7b8e-4632-a62a-dff9a334b569" providerId="ADAL" clId="{F6E155E8-D84C-463E-A3B7-5CF65E1FB393}" dt="2024-08-26T15:13:43.010" v="1377" actId="403"/>
          <ac:spMkLst>
            <pc:docMk/>
            <pc:sldMk cId="3754613224" sldId="2147375611"/>
            <ac:spMk id="21" creationId="{DF8FD767-7EE2-8BA3-9320-45A7293391FF}"/>
          </ac:spMkLst>
        </pc:spChg>
        <pc:spChg chg="add mod">
          <ac:chgData name="Bhushan Madapura [UNext]" userId="2baadad7-7b8e-4632-a62a-dff9a334b569" providerId="ADAL" clId="{F6E155E8-D84C-463E-A3B7-5CF65E1FB393}" dt="2024-08-26T15:13:43.010" v="1377" actId="403"/>
          <ac:spMkLst>
            <pc:docMk/>
            <pc:sldMk cId="3754613224" sldId="2147375611"/>
            <ac:spMk id="22" creationId="{9289516E-B769-4A13-DD90-39AC62DED9BD}"/>
          </ac:spMkLst>
        </pc:spChg>
        <pc:spChg chg="add mod">
          <ac:chgData name="Bhushan Madapura [UNext]" userId="2baadad7-7b8e-4632-a62a-dff9a334b569" providerId="ADAL" clId="{F6E155E8-D84C-463E-A3B7-5CF65E1FB393}" dt="2024-08-26T15:13:43.010" v="1377" actId="403"/>
          <ac:spMkLst>
            <pc:docMk/>
            <pc:sldMk cId="3754613224" sldId="2147375611"/>
            <ac:spMk id="23" creationId="{4461DDA7-0DFB-87EE-DF38-AA6219713C1B}"/>
          </ac:spMkLst>
        </pc:spChg>
        <pc:spChg chg="mod">
          <ac:chgData name="Bhushan Madapura [UNext]" userId="2baadad7-7b8e-4632-a62a-dff9a334b569" providerId="ADAL" clId="{F6E155E8-D84C-463E-A3B7-5CF65E1FB393}" dt="2024-08-26T15:14:02.369" v="1379" actId="1076"/>
          <ac:spMkLst>
            <pc:docMk/>
            <pc:sldMk cId="3754613224" sldId="2147375611"/>
            <ac:spMk id="25" creationId="{3A38CCAC-78C9-81D4-1E36-CB51C7166169}"/>
          </ac:spMkLst>
        </pc:spChg>
        <pc:spChg chg="mod">
          <ac:chgData name="Bhushan Madapura [UNext]" userId="2baadad7-7b8e-4632-a62a-dff9a334b569" providerId="ADAL" clId="{F6E155E8-D84C-463E-A3B7-5CF65E1FB393}" dt="2024-08-26T15:14:02.369" v="1379" actId="1076"/>
          <ac:spMkLst>
            <pc:docMk/>
            <pc:sldMk cId="3754613224" sldId="2147375611"/>
            <ac:spMk id="26" creationId="{E083201A-5603-E7AE-C4E0-0A003C89B464}"/>
          </ac:spMkLst>
        </pc:spChg>
        <pc:spChg chg="mod">
          <ac:chgData name="Bhushan Madapura [UNext]" userId="2baadad7-7b8e-4632-a62a-dff9a334b569" providerId="ADAL" clId="{F6E155E8-D84C-463E-A3B7-5CF65E1FB393}" dt="2024-08-26T15:14:02.369" v="1379" actId="1076"/>
          <ac:spMkLst>
            <pc:docMk/>
            <pc:sldMk cId="3754613224" sldId="2147375611"/>
            <ac:spMk id="28" creationId="{0D5B9A7E-609B-61CB-6B76-65F108A044FB}"/>
          </ac:spMkLst>
        </pc:spChg>
        <pc:spChg chg="mod">
          <ac:chgData name="Bhushan Madapura [UNext]" userId="2baadad7-7b8e-4632-a62a-dff9a334b569" providerId="ADAL" clId="{F6E155E8-D84C-463E-A3B7-5CF65E1FB393}" dt="2024-08-26T15:14:02.369" v="1379" actId="1076"/>
          <ac:spMkLst>
            <pc:docMk/>
            <pc:sldMk cId="3754613224" sldId="2147375611"/>
            <ac:spMk id="30" creationId="{6A73770E-F6A1-75D7-11EF-CB4EC6F3B336}"/>
          </ac:spMkLst>
        </pc:spChg>
        <pc:spChg chg="mod">
          <ac:chgData name="Bhushan Madapura [UNext]" userId="2baadad7-7b8e-4632-a62a-dff9a334b569" providerId="ADAL" clId="{F6E155E8-D84C-463E-A3B7-5CF65E1FB393}" dt="2024-08-26T15:14:02.369" v="1379" actId="1076"/>
          <ac:spMkLst>
            <pc:docMk/>
            <pc:sldMk cId="3754613224" sldId="2147375611"/>
            <ac:spMk id="31" creationId="{3529665D-D778-71CC-E4C5-628FF603244E}"/>
          </ac:spMkLst>
        </pc:spChg>
        <pc:spChg chg="mod">
          <ac:chgData name="Bhushan Madapura [UNext]" userId="2baadad7-7b8e-4632-a62a-dff9a334b569" providerId="ADAL" clId="{F6E155E8-D84C-463E-A3B7-5CF65E1FB393}" dt="2024-08-26T15:14:02.369" v="1379" actId="1076"/>
          <ac:spMkLst>
            <pc:docMk/>
            <pc:sldMk cId="3754613224" sldId="2147375611"/>
            <ac:spMk id="32" creationId="{1D07999A-0B9E-EABC-79E7-1E3F332E33D8}"/>
          </ac:spMkLst>
        </pc:spChg>
        <pc:spChg chg="mod">
          <ac:chgData name="Bhushan Madapura [UNext]" userId="2baadad7-7b8e-4632-a62a-dff9a334b569" providerId="ADAL" clId="{F6E155E8-D84C-463E-A3B7-5CF65E1FB393}" dt="2024-08-26T15:14:02.369" v="1379" actId="1076"/>
          <ac:spMkLst>
            <pc:docMk/>
            <pc:sldMk cId="3754613224" sldId="2147375611"/>
            <ac:spMk id="33" creationId="{417F16D0-0B89-5C5D-14AF-5F751A829BE1}"/>
          </ac:spMkLst>
        </pc:spChg>
        <pc:spChg chg="mod">
          <ac:chgData name="Bhushan Madapura [UNext]" userId="2baadad7-7b8e-4632-a62a-dff9a334b569" providerId="ADAL" clId="{F6E155E8-D84C-463E-A3B7-5CF65E1FB393}" dt="2024-08-26T15:14:02.369" v="1379" actId="1076"/>
          <ac:spMkLst>
            <pc:docMk/>
            <pc:sldMk cId="3754613224" sldId="2147375611"/>
            <ac:spMk id="34" creationId="{EBCE8487-1B7B-DC4F-4D30-0095CB46F85B}"/>
          </ac:spMkLst>
        </pc:spChg>
        <pc:spChg chg="mod">
          <ac:chgData name="Bhushan Madapura [UNext]" userId="2baadad7-7b8e-4632-a62a-dff9a334b569" providerId="ADAL" clId="{F6E155E8-D84C-463E-A3B7-5CF65E1FB393}" dt="2024-08-26T15:14:02.369" v="1379" actId="1076"/>
          <ac:spMkLst>
            <pc:docMk/>
            <pc:sldMk cId="3754613224" sldId="2147375611"/>
            <ac:spMk id="35" creationId="{6C353EFD-0A51-247D-9F9E-964856BBE9A0}"/>
          </ac:spMkLst>
        </pc:spChg>
        <pc:spChg chg="mod">
          <ac:chgData name="Bhushan Madapura [UNext]" userId="2baadad7-7b8e-4632-a62a-dff9a334b569" providerId="ADAL" clId="{F6E155E8-D84C-463E-A3B7-5CF65E1FB393}" dt="2024-08-26T15:14:02.369" v="1379" actId="1076"/>
          <ac:spMkLst>
            <pc:docMk/>
            <pc:sldMk cId="3754613224" sldId="2147375611"/>
            <ac:spMk id="37" creationId="{B380DB8B-E26A-8E61-2773-43637836E1B1}"/>
          </ac:spMkLst>
        </pc:spChg>
        <pc:spChg chg="mod">
          <ac:chgData name="Bhushan Madapura [UNext]" userId="2baadad7-7b8e-4632-a62a-dff9a334b569" providerId="ADAL" clId="{F6E155E8-D84C-463E-A3B7-5CF65E1FB393}" dt="2024-08-26T15:14:02.369" v="1379" actId="1076"/>
          <ac:spMkLst>
            <pc:docMk/>
            <pc:sldMk cId="3754613224" sldId="2147375611"/>
            <ac:spMk id="39" creationId="{EA3947DC-A4F0-4BBD-41F0-EA78C084B8E8}"/>
          </ac:spMkLst>
        </pc:spChg>
        <pc:spChg chg="mod">
          <ac:chgData name="Bhushan Madapura [UNext]" userId="2baadad7-7b8e-4632-a62a-dff9a334b569" providerId="ADAL" clId="{F6E155E8-D84C-463E-A3B7-5CF65E1FB393}" dt="2024-08-26T15:14:02.369" v="1379" actId="1076"/>
          <ac:spMkLst>
            <pc:docMk/>
            <pc:sldMk cId="3754613224" sldId="2147375611"/>
            <ac:spMk id="40" creationId="{3CF09D77-F139-589A-402B-7F84A005143C}"/>
          </ac:spMkLst>
        </pc:spChg>
        <pc:spChg chg="mod">
          <ac:chgData name="Bhushan Madapura [UNext]" userId="2baadad7-7b8e-4632-a62a-dff9a334b569" providerId="ADAL" clId="{F6E155E8-D84C-463E-A3B7-5CF65E1FB393}" dt="2024-08-26T15:14:02.369" v="1379" actId="1076"/>
          <ac:spMkLst>
            <pc:docMk/>
            <pc:sldMk cId="3754613224" sldId="2147375611"/>
            <ac:spMk id="41" creationId="{DF1C3F24-8703-6BE4-9364-F8F863E7757D}"/>
          </ac:spMkLst>
        </pc:spChg>
        <pc:spChg chg="mod">
          <ac:chgData name="Bhushan Madapura [UNext]" userId="2baadad7-7b8e-4632-a62a-dff9a334b569" providerId="ADAL" clId="{F6E155E8-D84C-463E-A3B7-5CF65E1FB393}" dt="2024-08-26T15:14:02.369" v="1379" actId="1076"/>
          <ac:spMkLst>
            <pc:docMk/>
            <pc:sldMk cId="3754613224" sldId="2147375611"/>
            <ac:spMk id="42" creationId="{1DE81C7A-C97B-97B8-B392-DBCDDA5F8A07}"/>
          </ac:spMkLst>
        </pc:spChg>
        <pc:spChg chg="mod">
          <ac:chgData name="Bhushan Madapura [UNext]" userId="2baadad7-7b8e-4632-a62a-dff9a334b569" providerId="ADAL" clId="{F6E155E8-D84C-463E-A3B7-5CF65E1FB393}" dt="2024-08-26T15:14:02.369" v="1379" actId="1076"/>
          <ac:spMkLst>
            <pc:docMk/>
            <pc:sldMk cId="3754613224" sldId="2147375611"/>
            <ac:spMk id="44" creationId="{30FC6696-8ED2-5800-8AD1-C2F5C1FCEEDC}"/>
          </ac:spMkLst>
        </pc:spChg>
        <pc:spChg chg="mod">
          <ac:chgData name="Bhushan Madapura [UNext]" userId="2baadad7-7b8e-4632-a62a-dff9a334b569" providerId="ADAL" clId="{F6E155E8-D84C-463E-A3B7-5CF65E1FB393}" dt="2024-08-26T15:14:02.369" v="1379" actId="1076"/>
          <ac:spMkLst>
            <pc:docMk/>
            <pc:sldMk cId="3754613224" sldId="2147375611"/>
            <ac:spMk id="46" creationId="{0B8AAE0D-A0CC-6781-4119-45DC8DA00CC2}"/>
          </ac:spMkLst>
        </pc:spChg>
        <pc:spChg chg="mod">
          <ac:chgData name="Bhushan Madapura [UNext]" userId="2baadad7-7b8e-4632-a62a-dff9a334b569" providerId="ADAL" clId="{F6E155E8-D84C-463E-A3B7-5CF65E1FB393}" dt="2024-08-26T15:14:02.369" v="1379" actId="1076"/>
          <ac:spMkLst>
            <pc:docMk/>
            <pc:sldMk cId="3754613224" sldId="2147375611"/>
            <ac:spMk id="47" creationId="{C4AA161E-775B-9704-92E4-4BAC4DDBBBE7}"/>
          </ac:spMkLst>
        </pc:spChg>
        <pc:spChg chg="mod">
          <ac:chgData name="Bhushan Madapura [UNext]" userId="2baadad7-7b8e-4632-a62a-dff9a334b569" providerId="ADAL" clId="{F6E155E8-D84C-463E-A3B7-5CF65E1FB393}" dt="2024-08-26T15:14:02.369" v="1379" actId="1076"/>
          <ac:spMkLst>
            <pc:docMk/>
            <pc:sldMk cId="3754613224" sldId="2147375611"/>
            <ac:spMk id="48" creationId="{CFC8005E-4EBB-D416-EE9D-B49224478123}"/>
          </ac:spMkLst>
        </pc:spChg>
        <pc:grpChg chg="add mod">
          <ac:chgData name="Bhushan Madapura [UNext]" userId="2baadad7-7b8e-4632-a62a-dff9a334b569" providerId="ADAL" clId="{F6E155E8-D84C-463E-A3B7-5CF65E1FB393}" dt="2024-08-26T15:14:14.777" v="1380" actId="207"/>
          <ac:grpSpMkLst>
            <pc:docMk/>
            <pc:sldMk cId="3754613224" sldId="2147375611"/>
            <ac:grpSpMk id="24" creationId="{DCA04876-65F9-DDA2-9E8E-9D570857B2A5}"/>
          </ac:grpSpMkLst>
        </pc:grpChg>
        <pc:grpChg chg="add mod">
          <ac:chgData name="Bhushan Madapura [UNext]" userId="2baadad7-7b8e-4632-a62a-dff9a334b569" providerId="ADAL" clId="{F6E155E8-D84C-463E-A3B7-5CF65E1FB393}" dt="2024-08-26T15:14:14.777" v="1380" actId="207"/>
          <ac:grpSpMkLst>
            <pc:docMk/>
            <pc:sldMk cId="3754613224" sldId="2147375611"/>
            <ac:grpSpMk id="27" creationId="{B808CBE1-9B84-7818-F1B7-F6B6847390C9}"/>
          </ac:grpSpMkLst>
        </pc:grpChg>
        <pc:grpChg chg="mod">
          <ac:chgData name="Bhushan Madapura [UNext]" userId="2baadad7-7b8e-4632-a62a-dff9a334b569" providerId="ADAL" clId="{F6E155E8-D84C-463E-A3B7-5CF65E1FB393}" dt="2024-08-26T15:14:02.369" v="1379" actId="1076"/>
          <ac:grpSpMkLst>
            <pc:docMk/>
            <pc:sldMk cId="3754613224" sldId="2147375611"/>
            <ac:grpSpMk id="29" creationId="{1C95187E-2D4F-6A0D-B336-8B096F1468D7}"/>
          </ac:grpSpMkLst>
        </pc:grpChg>
        <pc:grpChg chg="add mod">
          <ac:chgData name="Bhushan Madapura [UNext]" userId="2baadad7-7b8e-4632-a62a-dff9a334b569" providerId="ADAL" clId="{F6E155E8-D84C-463E-A3B7-5CF65E1FB393}" dt="2024-08-26T15:14:14.777" v="1380" actId="207"/>
          <ac:grpSpMkLst>
            <pc:docMk/>
            <pc:sldMk cId="3754613224" sldId="2147375611"/>
            <ac:grpSpMk id="36" creationId="{687B6C54-1790-E64F-C35E-76DA0084E125}"/>
          </ac:grpSpMkLst>
        </pc:grpChg>
        <pc:grpChg chg="mod">
          <ac:chgData name="Bhushan Madapura [UNext]" userId="2baadad7-7b8e-4632-a62a-dff9a334b569" providerId="ADAL" clId="{F6E155E8-D84C-463E-A3B7-5CF65E1FB393}" dt="2024-08-26T15:14:02.369" v="1379" actId="1076"/>
          <ac:grpSpMkLst>
            <pc:docMk/>
            <pc:sldMk cId="3754613224" sldId="2147375611"/>
            <ac:grpSpMk id="38" creationId="{31961FAE-21E7-F95B-70E1-CB3C7A6E0466}"/>
          </ac:grpSpMkLst>
        </pc:grpChg>
        <pc:grpChg chg="add mod">
          <ac:chgData name="Bhushan Madapura [UNext]" userId="2baadad7-7b8e-4632-a62a-dff9a334b569" providerId="ADAL" clId="{F6E155E8-D84C-463E-A3B7-5CF65E1FB393}" dt="2024-08-26T15:14:14.777" v="1380" actId="207"/>
          <ac:grpSpMkLst>
            <pc:docMk/>
            <pc:sldMk cId="3754613224" sldId="2147375611"/>
            <ac:grpSpMk id="43" creationId="{3B45C904-9ACC-B1CD-AC94-A5F94AF041AF}"/>
          </ac:grpSpMkLst>
        </pc:grpChg>
        <pc:grpChg chg="mod">
          <ac:chgData name="Bhushan Madapura [UNext]" userId="2baadad7-7b8e-4632-a62a-dff9a334b569" providerId="ADAL" clId="{F6E155E8-D84C-463E-A3B7-5CF65E1FB393}" dt="2024-08-26T15:14:02.369" v="1379" actId="1076"/>
          <ac:grpSpMkLst>
            <pc:docMk/>
            <pc:sldMk cId="3754613224" sldId="2147375611"/>
            <ac:grpSpMk id="45" creationId="{6B0F16DB-169E-EC84-058E-2EA7335875D9}"/>
          </ac:grpSpMkLst>
        </pc:grpChg>
        <pc:graphicFrameChg chg="mod">
          <ac:chgData name="Bhushan Madapura [UNext]" userId="2baadad7-7b8e-4632-a62a-dff9a334b569" providerId="ADAL" clId="{F6E155E8-D84C-463E-A3B7-5CF65E1FB393}" dt="2024-08-26T15:11:59.300" v="1339"/>
          <ac:graphicFrameMkLst>
            <pc:docMk/>
            <pc:sldMk cId="3754613224" sldId="2147375611"/>
            <ac:graphicFrameMk id="7" creationId="{3583FF9E-539E-FE29-E73B-3EF7E093601C}"/>
          </ac:graphicFrameMkLst>
        </pc:graphicFrameChg>
        <pc:picChg chg="del">
          <ac:chgData name="Bhushan Madapura [UNext]" userId="2baadad7-7b8e-4632-a62a-dff9a334b569" providerId="ADAL" clId="{F6E155E8-D84C-463E-A3B7-5CF65E1FB393}" dt="2024-08-26T15:11:14.539" v="1030" actId="478"/>
          <ac:picMkLst>
            <pc:docMk/>
            <pc:sldMk cId="3754613224" sldId="2147375611"/>
            <ac:picMk id="2" creationId="{D0FBC2C9-FE71-44D5-391E-1BAA2958F5EE}"/>
          </ac:picMkLst>
        </pc:picChg>
        <pc:picChg chg="add mod">
          <ac:chgData name="Bhushan Madapura [UNext]" userId="2baadad7-7b8e-4632-a62a-dff9a334b569" providerId="ADAL" clId="{F6E155E8-D84C-463E-A3B7-5CF65E1FB393}" dt="2024-08-26T15:11:19.640" v="1032" actId="1076"/>
          <ac:picMkLst>
            <pc:docMk/>
            <pc:sldMk cId="3754613224" sldId="2147375611"/>
            <ac:picMk id="5" creationId="{B5EEB56D-B388-3B36-90D7-E1D1797C4F6C}"/>
          </ac:picMkLst>
        </pc:picChg>
      </pc:sldChg>
      <pc:sldChg chg="add del">
        <pc:chgData name="Bhushan Madapura [UNext]" userId="2baadad7-7b8e-4632-a62a-dff9a334b569" providerId="ADAL" clId="{F6E155E8-D84C-463E-A3B7-5CF65E1FB393}" dt="2024-08-26T15:11:05.550" v="1029"/>
        <pc:sldMkLst>
          <pc:docMk/>
          <pc:sldMk cId="433381282" sldId="2147375612"/>
        </pc:sldMkLst>
      </pc:sldChg>
      <pc:sldChg chg="addSp delSp modSp add mod">
        <pc:chgData name="Bhushan Madapura [UNext]" userId="2baadad7-7b8e-4632-a62a-dff9a334b569" providerId="ADAL" clId="{F6E155E8-D84C-463E-A3B7-5CF65E1FB393}" dt="2024-08-26T15:14:52.931" v="1405" actId="207"/>
        <pc:sldMkLst>
          <pc:docMk/>
          <pc:sldMk cId="660662221" sldId="2147375612"/>
        </pc:sldMkLst>
        <pc:spChg chg="mod">
          <ac:chgData name="Bhushan Madapura [UNext]" userId="2baadad7-7b8e-4632-a62a-dff9a334b569" providerId="ADAL" clId="{F6E155E8-D84C-463E-A3B7-5CF65E1FB393}" dt="2024-08-26T15:14:41.582" v="1402" actId="20577"/>
          <ac:spMkLst>
            <pc:docMk/>
            <pc:sldMk cId="660662221" sldId="2147375612"/>
            <ac:spMk id="3" creationId="{C02D07F7-B946-BB66-E6EA-DD92C38B1926}"/>
          </ac:spMkLst>
        </pc:spChg>
        <pc:picChg chg="add mod">
          <ac:chgData name="Bhushan Madapura [UNext]" userId="2baadad7-7b8e-4632-a62a-dff9a334b569" providerId="ADAL" clId="{F6E155E8-D84C-463E-A3B7-5CF65E1FB393}" dt="2024-08-26T15:14:52.931" v="1405" actId="207"/>
          <ac:picMkLst>
            <pc:docMk/>
            <pc:sldMk cId="660662221" sldId="2147375612"/>
            <ac:picMk id="2" creationId="{05221367-599F-F73C-4BD3-0C82C72014FC}"/>
          </ac:picMkLst>
        </pc:picChg>
        <pc:picChg chg="del">
          <ac:chgData name="Bhushan Madapura [UNext]" userId="2baadad7-7b8e-4632-a62a-dff9a334b569" providerId="ADAL" clId="{F6E155E8-D84C-463E-A3B7-5CF65E1FB393}" dt="2024-08-26T15:14:44.384" v="1403" actId="478"/>
          <ac:picMkLst>
            <pc:docMk/>
            <pc:sldMk cId="660662221" sldId="2147375612"/>
            <ac:picMk id="4" creationId="{B5F8A401-110E-E4BD-2FD5-DBD699116CE7}"/>
          </ac:picMkLst>
        </pc:picChg>
      </pc:sldChg>
      <pc:sldChg chg="addSp delSp modSp add mod">
        <pc:chgData name="Bhushan Madapura [UNext]" userId="2baadad7-7b8e-4632-a62a-dff9a334b569" providerId="ADAL" clId="{F6E155E8-D84C-463E-A3B7-5CF65E1FB393}" dt="2024-08-26T15:16:32.781" v="1533" actId="122"/>
        <pc:sldMkLst>
          <pc:docMk/>
          <pc:sldMk cId="1148838763" sldId="2147375613"/>
        </pc:sldMkLst>
        <pc:spChg chg="mod">
          <ac:chgData name="Bhushan Madapura [UNext]" userId="2baadad7-7b8e-4632-a62a-dff9a334b569" providerId="ADAL" clId="{F6E155E8-D84C-463E-A3B7-5CF65E1FB393}" dt="2024-08-26T15:15:48.857" v="1485" actId="948"/>
          <ac:spMkLst>
            <pc:docMk/>
            <pc:sldMk cId="1148838763" sldId="2147375613"/>
            <ac:spMk id="3" creationId="{CEA128C4-A0BC-A895-713C-306E7FF62894}"/>
          </ac:spMkLst>
        </pc:spChg>
        <pc:spChg chg="add del mod modVis">
          <ac:chgData name="Bhushan Madapura [UNext]" userId="2baadad7-7b8e-4632-a62a-dff9a334b569" providerId="ADAL" clId="{F6E155E8-D84C-463E-A3B7-5CF65E1FB393}" dt="2024-08-26T15:15:47.610" v="1454"/>
          <ac:spMkLst>
            <pc:docMk/>
            <pc:sldMk cId="1148838763" sldId="2147375613"/>
            <ac:spMk id="6" creationId="{7A533F93-1145-78FC-44EC-2D1FF0070EC8}"/>
          </ac:spMkLst>
        </pc:spChg>
        <pc:spChg chg="add del mod modVis">
          <ac:chgData name="Bhushan Madapura [UNext]" userId="2baadad7-7b8e-4632-a62a-dff9a334b569" providerId="ADAL" clId="{F6E155E8-D84C-463E-A3B7-5CF65E1FB393}" dt="2024-08-26T15:15:48.320" v="1481"/>
          <ac:spMkLst>
            <pc:docMk/>
            <pc:sldMk cId="1148838763" sldId="2147375613"/>
            <ac:spMk id="8" creationId="{D10124C6-6D24-43E2-53F9-F1CAF3218B04}"/>
          </ac:spMkLst>
        </pc:spChg>
        <pc:spChg chg="add del mod modVis">
          <ac:chgData name="Bhushan Madapura [UNext]" userId="2baadad7-7b8e-4632-a62a-dff9a334b569" providerId="ADAL" clId="{F6E155E8-D84C-463E-A3B7-5CF65E1FB393}" dt="2024-08-26T15:15:48.904" v="1507"/>
          <ac:spMkLst>
            <pc:docMk/>
            <pc:sldMk cId="1148838763" sldId="2147375613"/>
            <ac:spMk id="9" creationId="{9119CDCB-874F-9FE0-026A-9813546EEE2D}"/>
          </ac:spMkLst>
        </pc:spChg>
        <pc:spChg chg="add mod">
          <ac:chgData name="Bhushan Madapura [UNext]" userId="2baadad7-7b8e-4632-a62a-dff9a334b569" providerId="ADAL" clId="{F6E155E8-D84C-463E-A3B7-5CF65E1FB393}" dt="2024-08-26T15:16:21.486" v="1532" actId="207"/>
          <ac:spMkLst>
            <pc:docMk/>
            <pc:sldMk cId="1148838763" sldId="2147375613"/>
            <ac:spMk id="11" creationId="{8CC1343B-2E39-FEFF-8FF6-46822F18B432}"/>
          </ac:spMkLst>
        </pc:spChg>
        <pc:spChg chg="add mod">
          <ac:chgData name="Bhushan Madapura [UNext]" userId="2baadad7-7b8e-4632-a62a-dff9a334b569" providerId="ADAL" clId="{F6E155E8-D84C-463E-A3B7-5CF65E1FB393}" dt="2024-08-26T15:16:32.781" v="1533" actId="122"/>
          <ac:spMkLst>
            <pc:docMk/>
            <pc:sldMk cId="1148838763" sldId="2147375613"/>
            <ac:spMk id="12" creationId="{5A873A1A-E63F-91AE-7D43-ED0F86870147}"/>
          </ac:spMkLst>
        </pc:spChg>
        <pc:spChg chg="del">
          <ac:chgData name="Bhushan Madapura [UNext]" userId="2baadad7-7b8e-4632-a62a-dff9a334b569" providerId="ADAL" clId="{F6E155E8-D84C-463E-A3B7-5CF65E1FB393}" dt="2024-08-26T15:15:37.243" v="1413" actId="478"/>
          <ac:spMkLst>
            <pc:docMk/>
            <pc:sldMk cId="1148838763" sldId="2147375613"/>
            <ac:spMk id="18" creationId="{6C73795A-BE20-7075-E9C6-6F145CE60794}"/>
          </ac:spMkLst>
        </pc:spChg>
        <pc:spChg chg="del">
          <ac:chgData name="Bhushan Madapura [UNext]" userId="2baadad7-7b8e-4632-a62a-dff9a334b569" providerId="ADAL" clId="{F6E155E8-D84C-463E-A3B7-5CF65E1FB393}" dt="2024-08-26T15:15:37.243" v="1413" actId="478"/>
          <ac:spMkLst>
            <pc:docMk/>
            <pc:sldMk cId="1148838763" sldId="2147375613"/>
            <ac:spMk id="19" creationId="{A3E2F4D1-4417-E244-3DB9-A6FF5866A342}"/>
          </ac:spMkLst>
        </pc:spChg>
        <pc:spChg chg="del">
          <ac:chgData name="Bhushan Madapura [UNext]" userId="2baadad7-7b8e-4632-a62a-dff9a334b569" providerId="ADAL" clId="{F6E155E8-D84C-463E-A3B7-5CF65E1FB393}" dt="2024-08-26T15:15:37.243" v="1413" actId="478"/>
          <ac:spMkLst>
            <pc:docMk/>
            <pc:sldMk cId="1148838763" sldId="2147375613"/>
            <ac:spMk id="20" creationId="{3EBEB0AC-D407-44FD-A74F-90F67F3D13C3}"/>
          </ac:spMkLst>
        </pc:spChg>
        <pc:spChg chg="del">
          <ac:chgData name="Bhushan Madapura [UNext]" userId="2baadad7-7b8e-4632-a62a-dff9a334b569" providerId="ADAL" clId="{F6E155E8-D84C-463E-A3B7-5CF65E1FB393}" dt="2024-08-26T15:15:37.243" v="1413" actId="478"/>
          <ac:spMkLst>
            <pc:docMk/>
            <pc:sldMk cId="1148838763" sldId="2147375613"/>
            <ac:spMk id="21" creationId="{DF8FD767-7EE2-8BA3-9320-45A7293391FF}"/>
          </ac:spMkLst>
        </pc:spChg>
        <pc:spChg chg="del">
          <ac:chgData name="Bhushan Madapura [UNext]" userId="2baadad7-7b8e-4632-a62a-dff9a334b569" providerId="ADAL" clId="{F6E155E8-D84C-463E-A3B7-5CF65E1FB393}" dt="2024-08-26T15:15:37.243" v="1413" actId="478"/>
          <ac:spMkLst>
            <pc:docMk/>
            <pc:sldMk cId="1148838763" sldId="2147375613"/>
            <ac:spMk id="22" creationId="{9289516E-B769-4A13-DD90-39AC62DED9BD}"/>
          </ac:spMkLst>
        </pc:spChg>
        <pc:spChg chg="del">
          <ac:chgData name="Bhushan Madapura [UNext]" userId="2baadad7-7b8e-4632-a62a-dff9a334b569" providerId="ADAL" clId="{F6E155E8-D84C-463E-A3B7-5CF65E1FB393}" dt="2024-08-26T15:15:37.243" v="1413" actId="478"/>
          <ac:spMkLst>
            <pc:docMk/>
            <pc:sldMk cId="1148838763" sldId="2147375613"/>
            <ac:spMk id="23" creationId="{4461DDA7-0DFB-87EE-DF38-AA6219713C1B}"/>
          </ac:spMkLst>
        </pc:spChg>
        <pc:grpChg chg="del">
          <ac:chgData name="Bhushan Madapura [UNext]" userId="2baadad7-7b8e-4632-a62a-dff9a334b569" providerId="ADAL" clId="{F6E155E8-D84C-463E-A3B7-5CF65E1FB393}" dt="2024-08-26T15:15:53.458" v="1510" actId="478"/>
          <ac:grpSpMkLst>
            <pc:docMk/>
            <pc:sldMk cId="1148838763" sldId="2147375613"/>
            <ac:grpSpMk id="24" creationId="{DCA04876-65F9-DDA2-9E8E-9D570857B2A5}"/>
          </ac:grpSpMkLst>
        </pc:grpChg>
        <pc:grpChg chg="del mod">
          <ac:chgData name="Bhushan Madapura [UNext]" userId="2baadad7-7b8e-4632-a62a-dff9a334b569" providerId="ADAL" clId="{F6E155E8-D84C-463E-A3B7-5CF65E1FB393}" dt="2024-08-26T15:15:53.458" v="1510" actId="478"/>
          <ac:grpSpMkLst>
            <pc:docMk/>
            <pc:sldMk cId="1148838763" sldId="2147375613"/>
            <ac:grpSpMk id="27" creationId="{B808CBE1-9B84-7818-F1B7-F6B6847390C9}"/>
          </ac:grpSpMkLst>
        </pc:grpChg>
        <pc:grpChg chg="del">
          <ac:chgData name="Bhushan Madapura [UNext]" userId="2baadad7-7b8e-4632-a62a-dff9a334b569" providerId="ADAL" clId="{F6E155E8-D84C-463E-A3B7-5CF65E1FB393}" dt="2024-08-26T15:15:53.458" v="1510" actId="478"/>
          <ac:grpSpMkLst>
            <pc:docMk/>
            <pc:sldMk cId="1148838763" sldId="2147375613"/>
            <ac:grpSpMk id="36" creationId="{687B6C54-1790-E64F-C35E-76DA0084E125}"/>
          </ac:grpSpMkLst>
        </pc:grpChg>
        <pc:grpChg chg="del">
          <ac:chgData name="Bhushan Madapura [UNext]" userId="2baadad7-7b8e-4632-a62a-dff9a334b569" providerId="ADAL" clId="{F6E155E8-D84C-463E-A3B7-5CF65E1FB393}" dt="2024-08-26T15:15:53.458" v="1510" actId="478"/>
          <ac:grpSpMkLst>
            <pc:docMk/>
            <pc:sldMk cId="1148838763" sldId="2147375613"/>
            <ac:grpSpMk id="43" creationId="{3B45C904-9ACC-B1CD-AC94-A5F94AF041AF}"/>
          </ac:grpSpMkLst>
        </pc:grpChg>
        <pc:graphicFrameChg chg="mod">
          <ac:chgData name="Bhushan Madapura [UNext]" userId="2baadad7-7b8e-4632-a62a-dff9a334b569" providerId="ADAL" clId="{F6E155E8-D84C-463E-A3B7-5CF65E1FB393}" dt="2024-08-26T15:15:48.904" v="1509"/>
          <ac:graphicFrameMkLst>
            <pc:docMk/>
            <pc:sldMk cId="1148838763" sldId="2147375613"/>
            <ac:graphicFrameMk id="7" creationId="{3583FF9E-539E-FE29-E73B-3EF7E093601C}"/>
          </ac:graphicFrameMkLst>
        </pc:graphicFrameChg>
        <pc:picChg chg="add mod">
          <ac:chgData name="Bhushan Madapura [UNext]" userId="2baadad7-7b8e-4632-a62a-dff9a334b569" providerId="ADAL" clId="{F6E155E8-D84C-463E-A3B7-5CF65E1FB393}" dt="2024-08-26T15:15:31.036" v="1412" actId="207"/>
          <ac:picMkLst>
            <pc:docMk/>
            <pc:sldMk cId="1148838763" sldId="2147375613"/>
            <ac:picMk id="2" creationId="{09B39B69-AA92-EAA5-718F-24380CF24656}"/>
          </ac:picMkLst>
        </pc:picChg>
        <pc:picChg chg="del">
          <ac:chgData name="Bhushan Madapura [UNext]" userId="2baadad7-7b8e-4632-a62a-dff9a334b569" providerId="ADAL" clId="{F6E155E8-D84C-463E-A3B7-5CF65E1FB393}" dt="2024-08-26T15:15:09.941" v="1407" actId="478"/>
          <ac:picMkLst>
            <pc:docMk/>
            <pc:sldMk cId="1148838763" sldId="2147375613"/>
            <ac:picMk id="5" creationId="{B5EEB56D-B388-3B36-90D7-E1D1797C4F6C}"/>
          </ac:picMkLst>
        </pc:picChg>
      </pc:sldChg>
      <pc:sldChg chg="addSp delSp modSp add mod">
        <pc:chgData name="Bhushan Madapura [UNext]" userId="2baadad7-7b8e-4632-a62a-dff9a334b569" providerId="ADAL" clId="{F6E155E8-D84C-463E-A3B7-5CF65E1FB393}" dt="2024-08-26T15:18:14.699" v="1565" actId="20577"/>
        <pc:sldMkLst>
          <pc:docMk/>
          <pc:sldMk cId="3865850111" sldId="2147375614"/>
        </pc:sldMkLst>
        <pc:spChg chg="mod">
          <ac:chgData name="Bhushan Madapura [UNext]" userId="2baadad7-7b8e-4632-a62a-dff9a334b569" providerId="ADAL" clId="{F6E155E8-D84C-463E-A3B7-5CF65E1FB393}" dt="2024-08-26T15:16:59.035" v="1542" actId="948"/>
          <ac:spMkLst>
            <pc:docMk/>
            <pc:sldMk cId="3865850111" sldId="2147375614"/>
            <ac:spMk id="3" creationId="{CEA128C4-A0BC-A895-713C-306E7FF62894}"/>
          </ac:spMkLst>
        </pc:spChg>
        <pc:spChg chg="add mod">
          <ac:chgData name="Bhushan Madapura [UNext]" userId="2baadad7-7b8e-4632-a62a-dff9a334b569" providerId="ADAL" clId="{F6E155E8-D84C-463E-A3B7-5CF65E1FB393}" dt="2024-08-26T15:18:14.699" v="1565" actId="20577"/>
          <ac:spMkLst>
            <pc:docMk/>
            <pc:sldMk cId="3865850111" sldId="2147375614"/>
            <ac:spMk id="6" creationId="{AC2F88D2-81D4-FAD4-568E-A3F495B06411}"/>
          </ac:spMkLst>
        </pc:spChg>
        <pc:spChg chg="del">
          <ac:chgData name="Bhushan Madapura [UNext]" userId="2baadad7-7b8e-4632-a62a-dff9a334b569" providerId="ADAL" clId="{F6E155E8-D84C-463E-A3B7-5CF65E1FB393}" dt="2024-08-26T15:17:18.476" v="1549" actId="478"/>
          <ac:spMkLst>
            <pc:docMk/>
            <pc:sldMk cId="3865850111" sldId="2147375614"/>
            <ac:spMk id="11" creationId="{8CC1343B-2E39-FEFF-8FF6-46822F18B432}"/>
          </ac:spMkLst>
        </pc:spChg>
        <pc:spChg chg="del">
          <ac:chgData name="Bhushan Madapura [UNext]" userId="2baadad7-7b8e-4632-a62a-dff9a334b569" providerId="ADAL" clId="{F6E155E8-D84C-463E-A3B7-5CF65E1FB393}" dt="2024-08-26T15:17:18.476" v="1549" actId="478"/>
          <ac:spMkLst>
            <pc:docMk/>
            <pc:sldMk cId="3865850111" sldId="2147375614"/>
            <ac:spMk id="12" creationId="{5A873A1A-E63F-91AE-7D43-ED0F86870147}"/>
          </ac:spMkLst>
        </pc:spChg>
        <pc:graphicFrameChg chg="mod">
          <ac:chgData name="Bhushan Madapura [UNext]" userId="2baadad7-7b8e-4632-a62a-dff9a334b569" providerId="ADAL" clId="{F6E155E8-D84C-463E-A3B7-5CF65E1FB393}" dt="2024-08-26T15:16:59.048" v="1544"/>
          <ac:graphicFrameMkLst>
            <pc:docMk/>
            <pc:sldMk cId="3865850111" sldId="2147375614"/>
            <ac:graphicFrameMk id="7" creationId="{3583FF9E-539E-FE29-E73B-3EF7E093601C}"/>
          </ac:graphicFrameMkLst>
        </pc:graphicFrameChg>
        <pc:picChg chg="del">
          <ac:chgData name="Bhushan Madapura [UNext]" userId="2baadad7-7b8e-4632-a62a-dff9a334b569" providerId="ADAL" clId="{F6E155E8-D84C-463E-A3B7-5CF65E1FB393}" dt="2024-08-26T15:17:07.109" v="1545" actId="478"/>
          <ac:picMkLst>
            <pc:docMk/>
            <pc:sldMk cId="3865850111" sldId="2147375614"/>
            <ac:picMk id="2" creationId="{09B39B69-AA92-EAA5-718F-24380CF24656}"/>
          </ac:picMkLst>
        </pc:picChg>
        <pc:picChg chg="add mod">
          <ac:chgData name="Bhushan Madapura [UNext]" userId="2baadad7-7b8e-4632-a62a-dff9a334b569" providerId="ADAL" clId="{F6E155E8-D84C-463E-A3B7-5CF65E1FB393}" dt="2024-08-26T15:17:14.481" v="1548" actId="207"/>
          <ac:picMkLst>
            <pc:docMk/>
            <pc:sldMk cId="3865850111" sldId="2147375614"/>
            <ac:picMk id="5" creationId="{4C05FBB4-1D96-ED51-AB17-618E4D4052D9}"/>
          </ac:picMkLst>
        </pc:picChg>
      </pc:sldChg>
      <pc:sldMasterChg chg="delSldLayout">
        <pc:chgData name="Bhushan Madapura [UNext]" userId="2baadad7-7b8e-4632-a62a-dff9a334b569" providerId="ADAL" clId="{F6E155E8-D84C-463E-A3B7-5CF65E1FB393}" dt="2024-08-26T15:18:21.903" v="1573" actId="47"/>
        <pc:sldMasterMkLst>
          <pc:docMk/>
          <pc:sldMasterMk cId="2597032904" sldId="2147483648"/>
        </pc:sldMasterMkLst>
        <pc:sldLayoutChg chg="del">
          <pc:chgData name="Bhushan Madapura [UNext]" userId="2baadad7-7b8e-4632-a62a-dff9a334b569" providerId="ADAL" clId="{F6E155E8-D84C-463E-A3B7-5CF65E1FB393}" dt="2024-08-26T15:18:21.903" v="1573" actId="47"/>
          <pc:sldLayoutMkLst>
            <pc:docMk/>
            <pc:sldMasterMk cId="2597032904" sldId="2147483648"/>
            <pc:sldLayoutMk cId="351042113" sldId="2147483667"/>
          </pc:sldLayoutMkLst>
        </pc:sldLayoutChg>
      </pc:sldMasterChg>
    </pc:docChg>
  </pc:docChgLst>
  <pc:docChgLst>
    <pc:chgData name="Bhushan Madapura [UNext]" userId="2baadad7-7b8e-4632-a62a-dff9a334b569" providerId="ADAL" clId="{8AA35C18-0C06-49EF-AC0C-5255EBFFF153}"/>
    <pc:docChg chg="modSld">
      <pc:chgData name="Bhushan Madapura [UNext]" userId="2baadad7-7b8e-4632-a62a-dff9a334b569" providerId="ADAL" clId="{8AA35C18-0C06-49EF-AC0C-5255EBFFF153}" dt="2024-08-23T04:50:16.802" v="0" actId="14861"/>
      <pc:docMkLst>
        <pc:docMk/>
      </pc:docMkLst>
      <pc:sldChg chg="modSp mod">
        <pc:chgData name="Bhushan Madapura [UNext]" userId="2baadad7-7b8e-4632-a62a-dff9a334b569" providerId="ADAL" clId="{8AA35C18-0C06-49EF-AC0C-5255EBFFF153}" dt="2024-08-23T04:50:16.802" v="0" actId="14861"/>
        <pc:sldMkLst>
          <pc:docMk/>
          <pc:sldMk cId="349082050" sldId="2147375595"/>
        </pc:sldMkLst>
        <pc:picChg chg="mod">
          <ac:chgData name="Bhushan Madapura [UNext]" userId="2baadad7-7b8e-4632-a62a-dff9a334b569" providerId="ADAL" clId="{8AA35C18-0C06-49EF-AC0C-5255EBFFF153}" dt="2024-08-23T04:50:16.802" v="0" actId="14861"/>
          <ac:picMkLst>
            <pc:docMk/>
            <pc:sldMk cId="349082050" sldId="2147375595"/>
            <ac:picMk id="3" creationId="{6138DF7C-3FF2-7FE5-FD04-5EBB2C596F9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EFE5A76-C01F-4BC9-88F3-398B036E3D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978A5B3-1817-426C-9FE1-7C805AB7B5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65F293-8627-45D3-8E1A-F6ADA80B8E24}" type="datetimeFigureOut">
              <a:rPr lang="en-US" smtClean="0"/>
              <a:t>8/31/2024</a:t>
            </a:fld>
            <a:endParaRPr lang="en-US"/>
          </a:p>
        </p:txBody>
      </p:sp>
      <p:sp>
        <p:nvSpPr>
          <p:cNvPr id="4" name="Footer Placeholder 3">
            <a:extLst>
              <a:ext uri="{FF2B5EF4-FFF2-40B4-BE49-F238E27FC236}">
                <a16:creationId xmlns:a16="http://schemas.microsoft.com/office/drawing/2014/main" id="{3A430698-86D0-4ED7-BA12-B188B70018A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F18B094-49A8-4C1A-89B2-A2DD3D782F3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9A553-0509-4CFD-AE32-30968D1E42ED}" type="slidenum">
              <a:rPr lang="en-US" smtClean="0"/>
              <a:t>‹#›</a:t>
            </a:fld>
            <a:endParaRPr lang="en-US"/>
          </a:p>
        </p:txBody>
      </p:sp>
    </p:spTree>
    <p:extLst>
      <p:ext uri="{BB962C8B-B14F-4D97-AF65-F5344CB8AC3E}">
        <p14:creationId xmlns:p14="http://schemas.microsoft.com/office/powerpoint/2010/main" val="35205579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509F1D-83B7-43AF-A495-3D2B1AB5AEA1}" type="datetimeFigureOut">
              <a:rPr lang="fr-FR" smtClean="0"/>
              <a:t>31/08/2024</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E40836-DCE2-43E5-BC89-B27048B0D18C}" type="slidenum">
              <a:rPr lang="fr-FR" smtClean="0"/>
              <a:t>‹#›</a:t>
            </a:fld>
            <a:endParaRPr lang="fr-FR"/>
          </a:p>
        </p:txBody>
      </p:sp>
    </p:spTree>
    <p:extLst>
      <p:ext uri="{BB962C8B-B14F-4D97-AF65-F5344CB8AC3E}">
        <p14:creationId xmlns:p14="http://schemas.microsoft.com/office/powerpoint/2010/main" val="81947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0F0E9A1-B6DE-4168-B5A1-8DD9A175CD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4322" cy="6858000"/>
          </a:xfrm>
          <a:prstGeom prst="rect">
            <a:avLst/>
          </a:prstGeom>
        </p:spPr>
      </p:pic>
      <p:sp>
        <p:nvSpPr>
          <p:cNvPr id="3" name="Subtitle 2">
            <a:extLst>
              <a:ext uri="{FF2B5EF4-FFF2-40B4-BE49-F238E27FC236}">
                <a16:creationId xmlns:a16="http://schemas.microsoft.com/office/drawing/2014/main" id="{F424BBA8-8B40-48D2-944C-09BAE91D374F}"/>
              </a:ext>
            </a:extLst>
          </p:cNvPr>
          <p:cNvSpPr>
            <a:spLocks noGrp="1"/>
          </p:cNvSpPr>
          <p:nvPr>
            <p:ph type="subTitle" idx="1" hasCustomPrompt="1"/>
          </p:nvPr>
        </p:nvSpPr>
        <p:spPr>
          <a:xfrm>
            <a:off x="532334" y="4544698"/>
            <a:ext cx="6259003" cy="1655762"/>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851B38EA-93F4-4AE2-A67B-F3B4600DBC36}"/>
              </a:ext>
            </a:extLst>
          </p:cNvPr>
          <p:cNvSpPr>
            <a:spLocks noGrp="1"/>
          </p:cNvSpPr>
          <p:nvPr>
            <p:ph type="dt" sz="half" idx="10"/>
          </p:nvPr>
        </p:nvSpPr>
        <p:spPr>
          <a:xfrm>
            <a:off x="556639" y="6356350"/>
            <a:ext cx="2743200" cy="365125"/>
          </a:xfrm>
          <a:prstGeom prst="rect">
            <a:avLst/>
          </a:prstGeom>
        </p:spPr>
        <p:txBody>
          <a:bodyPr/>
          <a:lstStyle>
            <a:lvl1pPr>
              <a:defRPr>
                <a:solidFill>
                  <a:schemeClr val="bg1"/>
                </a:solidFill>
              </a:defRPr>
            </a:lvl1pPr>
          </a:lstStyle>
          <a:p>
            <a:endParaRPr lang="en-US" dirty="0"/>
          </a:p>
        </p:txBody>
      </p:sp>
      <p:sp>
        <p:nvSpPr>
          <p:cNvPr id="24" name="Text Placeholder 22">
            <a:extLst>
              <a:ext uri="{FF2B5EF4-FFF2-40B4-BE49-F238E27FC236}">
                <a16:creationId xmlns:a16="http://schemas.microsoft.com/office/drawing/2014/main" id="{2C65561A-2CFC-4A8B-9C60-BCE32A0B5358}"/>
              </a:ext>
            </a:extLst>
          </p:cNvPr>
          <p:cNvSpPr>
            <a:spLocks noGrp="1"/>
          </p:cNvSpPr>
          <p:nvPr>
            <p:ph type="body" sz="quarter" idx="12" hasCustomPrompt="1"/>
          </p:nvPr>
        </p:nvSpPr>
        <p:spPr>
          <a:xfrm>
            <a:off x="539615" y="3716073"/>
            <a:ext cx="10525125" cy="1201738"/>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grpSp>
        <p:nvGrpSpPr>
          <p:cNvPr id="7" name="Group 6">
            <a:extLst>
              <a:ext uri="{FF2B5EF4-FFF2-40B4-BE49-F238E27FC236}">
                <a16:creationId xmlns:a16="http://schemas.microsoft.com/office/drawing/2014/main" id="{C45ED35D-2033-4D06-A960-F501039EB620}"/>
              </a:ext>
            </a:extLst>
          </p:cNvPr>
          <p:cNvGrpSpPr/>
          <p:nvPr userDrawn="1"/>
        </p:nvGrpSpPr>
        <p:grpSpPr>
          <a:xfrm>
            <a:off x="667246" y="786655"/>
            <a:ext cx="1903700" cy="594469"/>
            <a:chOff x="-1341375" y="2360931"/>
            <a:chExt cx="1059076" cy="330718"/>
          </a:xfrm>
        </p:grpSpPr>
        <p:pic>
          <p:nvPicPr>
            <p:cNvPr id="8" name="Graphic 7">
              <a:extLst>
                <a:ext uri="{FF2B5EF4-FFF2-40B4-BE49-F238E27FC236}">
                  <a16:creationId xmlns:a16="http://schemas.microsoft.com/office/drawing/2014/main" id="{BC09FDE2-AE7C-485C-ADFC-AC10B7828CC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1960"/>
            <a:stretch/>
          </p:blipFill>
          <p:spPr>
            <a:xfrm>
              <a:off x="-1108801" y="2360931"/>
              <a:ext cx="826502" cy="330718"/>
            </a:xfrm>
            <a:prstGeom prst="rect">
              <a:avLst/>
            </a:prstGeom>
          </p:spPr>
        </p:pic>
        <p:pic>
          <p:nvPicPr>
            <p:cNvPr id="10" name="Graphic 9">
              <a:extLst>
                <a:ext uri="{FF2B5EF4-FFF2-40B4-BE49-F238E27FC236}">
                  <a16:creationId xmlns:a16="http://schemas.microsoft.com/office/drawing/2014/main" id="{CC0F8E41-253E-41DF-8E38-8F20042CF50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78849"/>
            <a:stretch/>
          </p:blipFill>
          <p:spPr>
            <a:xfrm>
              <a:off x="-1341375" y="2360931"/>
              <a:ext cx="224001" cy="330718"/>
            </a:xfrm>
            <a:prstGeom prst="rect">
              <a:avLst/>
            </a:prstGeom>
          </p:spPr>
        </p:pic>
      </p:grpSp>
    </p:spTree>
    <p:extLst>
      <p:ext uri="{BB962C8B-B14F-4D97-AF65-F5344CB8AC3E}">
        <p14:creationId xmlns:p14="http://schemas.microsoft.com/office/powerpoint/2010/main" val="52525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Content+Video (2 column)">
    <p:spTree>
      <p:nvGrpSpPr>
        <p:cNvPr id="1" name=""/>
        <p:cNvGrpSpPr/>
        <p:nvPr/>
      </p:nvGrpSpPr>
      <p:grpSpPr>
        <a:xfrm>
          <a:off x="0" y="0"/>
          <a:ext cx="0" cy="0"/>
          <a:chOff x="0" y="0"/>
          <a:chExt cx="0" cy="0"/>
        </a:xfrm>
      </p:grpSpPr>
      <p:sp>
        <p:nvSpPr>
          <p:cNvPr id="19" name="Media Placeholder 18">
            <a:extLst>
              <a:ext uri="{FF2B5EF4-FFF2-40B4-BE49-F238E27FC236}">
                <a16:creationId xmlns:a16="http://schemas.microsoft.com/office/drawing/2014/main" id="{0163825F-9622-442C-A955-9A670AE36873}"/>
              </a:ext>
            </a:extLst>
          </p:cNvPr>
          <p:cNvSpPr>
            <a:spLocks noGrp="1"/>
          </p:cNvSpPr>
          <p:nvPr>
            <p:ph type="media" sz="quarter" idx="15"/>
          </p:nvPr>
        </p:nvSpPr>
        <p:spPr>
          <a:xfrm>
            <a:off x="463550" y="2155178"/>
            <a:ext cx="4939724" cy="2766001"/>
          </a:xfrm>
          <a:prstGeom prst="rect">
            <a:avLst/>
          </a:prstGeom>
        </p:spPr>
        <p:txBody>
          <a:bodyPr/>
          <a:lstStyle>
            <a:lvl1pPr marL="0" indent="0">
              <a:buClr>
                <a:srgbClr val="FF270D"/>
              </a:buClr>
              <a:buFontTx/>
              <a:buNone/>
              <a:defRPr/>
            </a:lvl1pPr>
          </a:lstStyle>
          <a:p>
            <a:r>
              <a:rPr lang="en-US"/>
              <a:t>Click icon to add media</a:t>
            </a:r>
            <a:endParaRPr lang="en-US" dirty="0"/>
          </a:p>
        </p:txBody>
      </p:sp>
      <p:sp>
        <p:nvSpPr>
          <p:cNvPr id="12" name="Text Placeholder 14">
            <a:extLst>
              <a:ext uri="{FF2B5EF4-FFF2-40B4-BE49-F238E27FC236}">
                <a16:creationId xmlns:a16="http://schemas.microsoft.com/office/drawing/2014/main" id="{92129C50-A50F-426C-A1B4-A5BC0AE11753}"/>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3" name="Title 1">
            <a:extLst>
              <a:ext uri="{FF2B5EF4-FFF2-40B4-BE49-F238E27FC236}">
                <a16:creationId xmlns:a16="http://schemas.microsoft.com/office/drawing/2014/main" id="{24023A7D-6604-4466-8935-5BE76FFE3568}"/>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21" name="Text Placeholder 14">
            <a:extLst>
              <a:ext uri="{FF2B5EF4-FFF2-40B4-BE49-F238E27FC236}">
                <a16:creationId xmlns:a16="http://schemas.microsoft.com/office/drawing/2014/main" id="{70D8C073-C831-4972-98E2-0D778FB9199D}"/>
              </a:ext>
            </a:extLst>
          </p:cNvPr>
          <p:cNvSpPr>
            <a:spLocks noGrp="1"/>
          </p:cNvSpPr>
          <p:nvPr>
            <p:ph type="body" sz="quarter" idx="13"/>
          </p:nvPr>
        </p:nvSpPr>
        <p:spPr>
          <a:xfrm>
            <a:off x="5975597" y="2155178"/>
            <a:ext cx="5748232" cy="276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cxnSp>
        <p:nvCxnSpPr>
          <p:cNvPr id="11" name="Straight Connector 10">
            <a:extLst>
              <a:ext uri="{FF2B5EF4-FFF2-40B4-BE49-F238E27FC236}">
                <a16:creationId xmlns:a16="http://schemas.microsoft.com/office/drawing/2014/main" id="{BAEBAD36-EC7D-4C77-89DF-F466D092DE3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0C2C1531-8A99-4649-BB92-845205A8A3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5CB26993-C947-4534-8402-0F64F94B2D3A}"/>
              </a:ext>
            </a:extLst>
          </p:cNvPr>
          <p:cNvSpPr>
            <a:spLocks noGrp="1"/>
          </p:cNvSpPr>
          <p:nvPr>
            <p:ph type="sldNum" sz="quarter" idx="16"/>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973999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CD03BBA6-5CE3-44D2-BEC3-1F68D8C3484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AE695197-BFA0-4150-8526-A4FF321426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22025" y="6313244"/>
            <a:ext cx="1059076" cy="330718"/>
          </a:xfrm>
          <a:prstGeom prst="rect">
            <a:avLst/>
          </a:prstGeom>
        </p:spPr>
      </p:pic>
      <p:sp>
        <p:nvSpPr>
          <p:cNvPr id="10" name="Slide Number Placeholder 6">
            <a:extLst>
              <a:ext uri="{FF2B5EF4-FFF2-40B4-BE49-F238E27FC236}">
                <a16:creationId xmlns:a16="http://schemas.microsoft.com/office/drawing/2014/main" id="{D213610D-1924-491C-AEBA-1EC1399317A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67363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6F6C916-80AD-43A5-AE45-7BB6AF28E6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3632"/>
          <a:stretch/>
        </p:blipFill>
        <p:spPr>
          <a:xfrm>
            <a:off x="-1" y="8789"/>
            <a:ext cx="12192001" cy="5996093"/>
          </a:xfrm>
          <a:prstGeom prst="rect">
            <a:avLst/>
          </a:prstGeom>
        </p:spPr>
      </p:pic>
      <p:sp>
        <p:nvSpPr>
          <p:cNvPr id="22" name="Rectangle 21">
            <a:extLst>
              <a:ext uri="{FF2B5EF4-FFF2-40B4-BE49-F238E27FC236}">
                <a16:creationId xmlns:a16="http://schemas.microsoft.com/office/drawing/2014/main" id="{3C865BB1-7E41-4D27-A250-D75244451574}"/>
              </a:ext>
            </a:extLst>
          </p:cNvPr>
          <p:cNvSpPr/>
          <p:nvPr userDrawn="1"/>
        </p:nvSpPr>
        <p:spPr>
          <a:xfrm>
            <a:off x="-2" y="0"/>
            <a:ext cx="12179808" cy="5926822"/>
          </a:xfrm>
          <a:prstGeom prst="rect">
            <a:avLst/>
          </a:prstGeom>
          <a:solidFill>
            <a:schemeClr val="tx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p:ph type="body" sz="quarter" idx="12" hasCustomPrompt="1"/>
          </p:nvPr>
        </p:nvSpPr>
        <p:spPr>
          <a:xfrm>
            <a:off x="545642" y="2673043"/>
            <a:ext cx="10525125" cy="598314"/>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Thank You</a:t>
            </a:r>
          </a:p>
        </p:txBody>
      </p:sp>
      <p:sp>
        <p:nvSpPr>
          <p:cNvPr id="23" name="Rectangle 22">
            <a:extLst>
              <a:ext uri="{FF2B5EF4-FFF2-40B4-BE49-F238E27FC236}">
                <a16:creationId xmlns:a16="http://schemas.microsoft.com/office/drawing/2014/main" id="{1A40EE48-6312-4506-A13E-61545C93DC92}"/>
              </a:ext>
            </a:extLst>
          </p:cNvPr>
          <p:cNvSpPr/>
          <p:nvPr userDrawn="1"/>
        </p:nvSpPr>
        <p:spPr>
          <a:xfrm>
            <a:off x="0" y="5922632"/>
            <a:ext cx="12192000" cy="1004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3949270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2 Column+2 subheadings">
    <p:spTree>
      <p:nvGrpSpPr>
        <p:cNvPr id="1" name=""/>
        <p:cNvGrpSpPr/>
        <p:nvPr/>
      </p:nvGrpSpPr>
      <p:grpSpPr>
        <a:xfrm>
          <a:off x="0" y="0"/>
          <a:ext cx="0" cy="0"/>
          <a:chOff x="0" y="0"/>
          <a:chExt cx="0" cy="0"/>
        </a:xfrm>
      </p:grpSpPr>
      <p:sp>
        <p:nvSpPr>
          <p:cNvPr id="17" name="Text Placeholder 14">
            <a:extLst>
              <a:ext uri="{FF2B5EF4-FFF2-40B4-BE49-F238E27FC236}">
                <a16:creationId xmlns:a16="http://schemas.microsoft.com/office/drawing/2014/main" id="{625519DA-A563-4E26-A5A3-35A5F1B0BEDE}"/>
              </a:ext>
            </a:extLst>
          </p:cNvPr>
          <p:cNvSpPr>
            <a:spLocks noGrp="1"/>
          </p:cNvSpPr>
          <p:nvPr>
            <p:ph type="body" sz="quarter" idx="13"/>
          </p:nvPr>
        </p:nvSpPr>
        <p:spPr>
          <a:xfrm>
            <a:off x="463551" y="2155178"/>
            <a:ext cx="5632450"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9" name="Text Placeholder 14">
            <a:extLst>
              <a:ext uri="{FF2B5EF4-FFF2-40B4-BE49-F238E27FC236}">
                <a16:creationId xmlns:a16="http://schemas.microsoft.com/office/drawing/2014/main" id="{8DE7D5C9-099D-4B37-AD1E-5D9D7C8964EF}"/>
              </a:ext>
            </a:extLst>
          </p:cNvPr>
          <p:cNvSpPr>
            <a:spLocks noGrp="1"/>
          </p:cNvSpPr>
          <p:nvPr>
            <p:ph type="body" sz="quarter" idx="16"/>
          </p:nvPr>
        </p:nvSpPr>
        <p:spPr>
          <a:xfrm>
            <a:off x="46354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0" name="Text Placeholder 14">
            <a:extLst>
              <a:ext uri="{FF2B5EF4-FFF2-40B4-BE49-F238E27FC236}">
                <a16:creationId xmlns:a16="http://schemas.microsoft.com/office/drawing/2014/main" id="{8B52B608-7F53-4519-97B1-8C454FF7D97C}"/>
              </a:ext>
            </a:extLst>
          </p:cNvPr>
          <p:cNvSpPr>
            <a:spLocks noGrp="1"/>
          </p:cNvSpPr>
          <p:nvPr>
            <p:ph type="body" sz="quarter" idx="17"/>
          </p:nvPr>
        </p:nvSpPr>
        <p:spPr>
          <a:xfrm>
            <a:off x="6193791" y="2155178"/>
            <a:ext cx="5530037"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1" name="Text Placeholder 14">
            <a:extLst>
              <a:ext uri="{FF2B5EF4-FFF2-40B4-BE49-F238E27FC236}">
                <a16:creationId xmlns:a16="http://schemas.microsoft.com/office/drawing/2014/main" id="{269B4E35-2FEB-4EFE-9AB0-3ABEE0F71AF3}"/>
              </a:ext>
            </a:extLst>
          </p:cNvPr>
          <p:cNvSpPr>
            <a:spLocks noGrp="1"/>
          </p:cNvSpPr>
          <p:nvPr>
            <p:ph type="body" sz="quarter" idx="18"/>
          </p:nvPr>
        </p:nvSpPr>
        <p:spPr>
          <a:xfrm>
            <a:off x="619378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2" name="Title 1">
            <a:extLst>
              <a:ext uri="{FF2B5EF4-FFF2-40B4-BE49-F238E27FC236}">
                <a16:creationId xmlns:a16="http://schemas.microsoft.com/office/drawing/2014/main" id="{467AEEF8-0ECF-447C-B907-EE4C832274C4}"/>
              </a:ext>
            </a:extLst>
          </p:cNvPr>
          <p:cNvSpPr>
            <a:spLocks noGrp="1"/>
          </p:cNvSpPr>
          <p:nvPr>
            <p:ph type="title"/>
          </p:nvPr>
        </p:nvSpPr>
        <p:spPr>
          <a:xfrm>
            <a:off x="463550" y="478702"/>
            <a:ext cx="11260278" cy="713216"/>
          </a:xfrm>
          <a:prstGeom prst="rect">
            <a:avLst/>
          </a:prstGeom>
        </p:spPr>
        <p:txBody>
          <a:bodyPr>
            <a:normAutofit/>
          </a:bodyPr>
          <a:lstStyle>
            <a:lvl1pPr>
              <a:defRPr sz="3600" b="0">
                <a:solidFill>
                  <a:srgbClr val="FF270D"/>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48116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136E3703-E07A-42E3-B578-C8CADCDE0E8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6D44476-C256-492F-B4D6-1B81ABF13BF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4" name="Slide Number Placeholder 6">
            <a:extLst>
              <a:ext uri="{FF2B5EF4-FFF2-40B4-BE49-F238E27FC236}">
                <a16:creationId xmlns:a16="http://schemas.microsoft.com/office/drawing/2014/main" id="{8557D49C-6CE5-40CD-BC10-0299D651B347}"/>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617243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6CDCAA10-24E4-4878-9FD1-7E1C15708AA4}"/>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B14A226-019D-4AE3-BEB3-580AC6BC822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2" name="Slide Number Placeholder 6">
            <a:extLst>
              <a:ext uri="{FF2B5EF4-FFF2-40B4-BE49-F238E27FC236}">
                <a16:creationId xmlns:a16="http://schemas.microsoft.com/office/drawing/2014/main" id="{DFD564CF-E82C-4982-9D70-AA731293D5B5}"/>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55558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052915-8A36-4DED-A9A2-2E2D0A9A39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 y="0"/>
            <a:ext cx="12167616" cy="6858000"/>
          </a:xfrm>
          <a:prstGeom prst="rect">
            <a:avLst/>
          </a:prstGeom>
        </p:spPr>
      </p:pic>
      <p:sp>
        <p:nvSpPr>
          <p:cNvPr id="33" name="Rectangle 32">
            <a:extLst>
              <a:ext uri="{FF2B5EF4-FFF2-40B4-BE49-F238E27FC236}">
                <a16:creationId xmlns:a16="http://schemas.microsoft.com/office/drawing/2014/main" id="{C1D2BAA8-F933-4BD0-9B21-54CF3421868E}"/>
              </a:ext>
            </a:extLst>
          </p:cNvPr>
          <p:cNvSpPr/>
          <p:nvPr userDrawn="1"/>
        </p:nvSpPr>
        <p:spPr>
          <a:xfrm>
            <a:off x="0" y="4712677"/>
            <a:ext cx="12192000" cy="2145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6" name="Picture 5">
            <a:extLst>
              <a:ext uri="{FF2B5EF4-FFF2-40B4-BE49-F238E27FC236}">
                <a16:creationId xmlns:a16="http://schemas.microsoft.com/office/drawing/2014/main" id="{CE02DE59-679E-47F9-BE8C-774CAE105C2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15400"/>
          <a:stretch/>
        </p:blipFill>
        <p:spPr>
          <a:xfrm>
            <a:off x="-1" y="8790"/>
            <a:ext cx="12192001" cy="4703886"/>
          </a:xfrm>
          <a:prstGeom prst="rect">
            <a:avLst/>
          </a:prstGeom>
        </p:spPr>
      </p:pic>
      <p:sp>
        <p:nvSpPr>
          <p:cNvPr id="7" name="Rectangle 6">
            <a:extLst>
              <a:ext uri="{FF2B5EF4-FFF2-40B4-BE49-F238E27FC236}">
                <a16:creationId xmlns:a16="http://schemas.microsoft.com/office/drawing/2014/main" id="{38EF4414-5723-465C-B9A9-EB1133424EAF}"/>
              </a:ext>
            </a:extLst>
          </p:cNvPr>
          <p:cNvSpPr/>
          <p:nvPr userDrawn="1"/>
        </p:nvSpPr>
        <p:spPr>
          <a:xfrm>
            <a:off x="12192" y="438776"/>
            <a:ext cx="12179808" cy="4712677"/>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userDrawn="1">
            <p:ph type="body" sz="quarter" idx="12" hasCustomPrompt="1"/>
          </p:nvPr>
        </p:nvSpPr>
        <p:spPr>
          <a:xfrm>
            <a:off x="398156" y="3270882"/>
            <a:ext cx="11562786" cy="1424148"/>
          </a:xfrm>
          <a:prstGeom prst="rect">
            <a:avLst/>
          </a:prstGeom>
        </p:spPr>
        <p:txBody>
          <a:bodyPr/>
          <a:lstStyle>
            <a:lvl1pPr marL="0" indent="0">
              <a:lnSpc>
                <a:spcPct val="100000"/>
              </a:lnSpc>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cxnSp>
        <p:nvCxnSpPr>
          <p:cNvPr id="10" name="Straight Connector 9">
            <a:extLst>
              <a:ext uri="{FF2B5EF4-FFF2-40B4-BE49-F238E27FC236}">
                <a16:creationId xmlns:a16="http://schemas.microsoft.com/office/drawing/2014/main" id="{1CEBA9AB-DA51-4E42-BD7D-611F0F485B5C}"/>
              </a:ext>
            </a:extLst>
          </p:cNvPr>
          <p:cNvCxnSpPr>
            <a:cxnSpLocks/>
          </p:cNvCxnSpPr>
          <p:nvPr userDrawn="1"/>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D0A23A50-1F24-4E6C-B9DD-E9C7F079E4D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22025" y="6313244"/>
            <a:ext cx="1059076" cy="330718"/>
          </a:xfrm>
          <a:prstGeom prst="rect">
            <a:avLst/>
          </a:prstGeom>
        </p:spPr>
      </p:pic>
    </p:spTree>
    <p:extLst>
      <p:ext uri="{BB962C8B-B14F-4D97-AF65-F5344CB8AC3E}">
        <p14:creationId xmlns:p14="http://schemas.microsoft.com/office/powerpoint/2010/main" val="1258613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Content_2">
    <p:spTree>
      <p:nvGrpSpPr>
        <p:cNvPr id="1" name=""/>
        <p:cNvGrpSpPr/>
        <p:nvPr/>
      </p:nvGrpSpPr>
      <p:grpSpPr>
        <a:xfrm>
          <a:off x="0" y="0"/>
          <a:ext cx="0" cy="0"/>
          <a:chOff x="0" y="0"/>
          <a:chExt cx="0" cy="0"/>
        </a:xfrm>
      </p:grpSpPr>
      <p:sp>
        <p:nvSpPr>
          <p:cNvPr id="18" name="Text Placeholder 14">
            <a:extLst>
              <a:ext uri="{FF2B5EF4-FFF2-40B4-BE49-F238E27FC236}">
                <a16:creationId xmlns:a16="http://schemas.microsoft.com/office/drawing/2014/main" id="{4C1D2502-6D0F-4202-A00D-CDC24D888BF1}"/>
              </a:ext>
            </a:extLst>
          </p:cNvPr>
          <p:cNvSpPr>
            <a:spLocks noGrp="1"/>
          </p:cNvSpPr>
          <p:nvPr>
            <p:ph type="body" sz="quarter" idx="13"/>
          </p:nvPr>
        </p:nvSpPr>
        <p:spPr>
          <a:xfrm>
            <a:off x="463550" y="2155178"/>
            <a:ext cx="11260279" cy="544252"/>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2" name="Text Placeholder 14">
            <a:extLst>
              <a:ext uri="{FF2B5EF4-FFF2-40B4-BE49-F238E27FC236}">
                <a16:creationId xmlns:a16="http://schemas.microsoft.com/office/drawing/2014/main" id="{9F60A7A5-DBE1-4100-B28C-BC6B35FB3AD6}"/>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1C4BE21B-C38B-4A0F-9DC7-142BCF974732}"/>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3" name="Straight Connector 12">
            <a:extLst>
              <a:ext uri="{FF2B5EF4-FFF2-40B4-BE49-F238E27FC236}">
                <a16:creationId xmlns:a16="http://schemas.microsoft.com/office/drawing/2014/main" id="{EE40B0ED-A9F2-4C94-98FF-924299A8C3C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F2D4330B-72BA-4E47-9EB9-D1419926F8C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B457AA67-0DAE-4E8A-B03D-DBE56C87C68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5517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2 Column+2 subheadings">
    <p:spTree>
      <p:nvGrpSpPr>
        <p:cNvPr id="1" name=""/>
        <p:cNvGrpSpPr/>
        <p:nvPr/>
      </p:nvGrpSpPr>
      <p:grpSpPr>
        <a:xfrm>
          <a:off x="0" y="0"/>
          <a:ext cx="0" cy="0"/>
          <a:chOff x="0" y="0"/>
          <a:chExt cx="0" cy="0"/>
        </a:xfrm>
      </p:grpSpPr>
      <p:sp>
        <p:nvSpPr>
          <p:cNvPr id="26" name="Text Placeholder 14">
            <a:extLst>
              <a:ext uri="{FF2B5EF4-FFF2-40B4-BE49-F238E27FC236}">
                <a16:creationId xmlns:a16="http://schemas.microsoft.com/office/drawing/2014/main" id="{C6D2406A-2722-4EF1-820F-8707F8A90F48}"/>
              </a:ext>
            </a:extLst>
          </p:cNvPr>
          <p:cNvSpPr>
            <a:spLocks noGrp="1"/>
          </p:cNvSpPr>
          <p:nvPr>
            <p:ph type="body" sz="quarter" idx="13"/>
          </p:nvPr>
        </p:nvSpPr>
        <p:spPr>
          <a:xfrm>
            <a:off x="6193791" y="2155178"/>
            <a:ext cx="553003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8D9C4735-58C7-4EEA-B73F-615981BB8E4D}"/>
              </a:ext>
            </a:extLst>
          </p:cNvPr>
          <p:cNvSpPr>
            <a:spLocks noGrp="1"/>
          </p:cNvSpPr>
          <p:nvPr>
            <p:ph type="body" sz="quarter" idx="19"/>
          </p:nvPr>
        </p:nvSpPr>
        <p:spPr>
          <a:xfrm>
            <a:off x="465861" y="2155178"/>
            <a:ext cx="5630140"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7" name="Text Placeholder 14">
            <a:extLst>
              <a:ext uri="{FF2B5EF4-FFF2-40B4-BE49-F238E27FC236}">
                <a16:creationId xmlns:a16="http://schemas.microsoft.com/office/drawing/2014/main" id="{EC016286-5D8B-40A1-A46E-DD10B2BE98D8}"/>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8" name="Title 1">
            <a:extLst>
              <a:ext uri="{FF2B5EF4-FFF2-40B4-BE49-F238E27FC236}">
                <a16:creationId xmlns:a16="http://schemas.microsoft.com/office/drawing/2014/main" id="{585586C7-60DD-49B3-BDE8-23ADE452708B}"/>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1" name="Straight Connector 10">
            <a:extLst>
              <a:ext uri="{FF2B5EF4-FFF2-40B4-BE49-F238E27FC236}">
                <a16:creationId xmlns:a16="http://schemas.microsoft.com/office/drawing/2014/main" id="{FADDE7CB-CF38-49AB-B852-FCDF76B962E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B5D97CDF-8F6D-4696-B7EB-C50BC4E74F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9" name="Slide Number Placeholder 6">
            <a:extLst>
              <a:ext uri="{FF2B5EF4-FFF2-40B4-BE49-F238E27FC236}">
                <a16:creationId xmlns:a16="http://schemas.microsoft.com/office/drawing/2014/main" id="{E13D5DD3-50DE-4DB0-ACFA-498F33D8FEA9}"/>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4039377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Content+Picture (2 column)">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175844-852B-416F-8BD1-E38A3A9BB8EC}"/>
              </a:ext>
            </a:extLst>
          </p:cNvPr>
          <p:cNvSpPr>
            <a:spLocks noGrp="1"/>
          </p:cNvSpPr>
          <p:nvPr>
            <p:ph type="pic" sz="quarter" idx="14"/>
          </p:nvPr>
        </p:nvSpPr>
        <p:spPr>
          <a:xfrm>
            <a:off x="8451914" y="2155178"/>
            <a:ext cx="3295650" cy="3138732"/>
          </a:xfrm>
          <a:prstGeom prst="rect">
            <a:avLst/>
          </a:prstGeom>
        </p:spPr>
        <p:txBody>
          <a:bodyPr/>
          <a:lstStyle>
            <a:lvl1pPr marL="0" indent="0">
              <a:buFontTx/>
              <a:buNone/>
              <a:defRPr/>
            </a:lvl1pPr>
          </a:lstStyle>
          <a:p>
            <a:r>
              <a:rPr lang="en-US"/>
              <a:t>Click icon to add picture</a:t>
            </a:r>
            <a:endParaRPr lang="en-US" dirty="0"/>
          </a:p>
        </p:txBody>
      </p:sp>
      <p:sp>
        <p:nvSpPr>
          <p:cNvPr id="12" name="Text Placeholder 14">
            <a:extLst>
              <a:ext uri="{FF2B5EF4-FFF2-40B4-BE49-F238E27FC236}">
                <a16:creationId xmlns:a16="http://schemas.microsoft.com/office/drawing/2014/main" id="{6C80F846-D540-4105-A3E2-90BBA13E91F0}"/>
              </a:ext>
            </a:extLst>
          </p:cNvPr>
          <p:cNvSpPr>
            <a:spLocks noGrp="1"/>
          </p:cNvSpPr>
          <p:nvPr>
            <p:ph type="body" sz="quarter" idx="19"/>
          </p:nvPr>
        </p:nvSpPr>
        <p:spPr>
          <a:xfrm>
            <a:off x="465861" y="2155178"/>
            <a:ext cx="779144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88C2FABF-7C46-4EFF-9A0F-C52DEAAB18A2}"/>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D7CFE1BD-BF2C-49A5-84F7-38A20C5C85BC}"/>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4" name="Straight Connector 13">
            <a:extLst>
              <a:ext uri="{FF2B5EF4-FFF2-40B4-BE49-F238E27FC236}">
                <a16:creationId xmlns:a16="http://schemas.microsoft.com/office/drawing/2014/main" id="{B3A36BE5-967B-47AA-BF1E-9279A4E7E6CA}"/>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8142E152-3F97-4638-8AA7-06B7D04E0E0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CFB84014-F165-4052-80A4-C23B25206E6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921467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Content+Picture (2 column)-op2">
    <p:spTree>
      <p:nvGrpSpPr>
        <p:cNvPr id="1" name=""/>
        <p:cNvGrpSpPr/>
        <p:nvPr/>
      </p:nvGrpSpPr>
      <p:grpSpPr>
        <a:xfrm>
          <a:off x="0" y="0"/>
          <a:ext cx="0" cy="0"/>
          <a:chOff x="0" y="0"/>
          <a:chExt cx="0" cy="0"/>
        </a:xfrm>
      </p:grpSpPr>
      <p:sp>
        <p:nvSpPr>
          <p:cNvPr id="24" name="Picture Placeholder 16">
            <a:extLst>
              <a:ext uri="{FF2B5EF4-FFF2-40B4-BE49-F238E27FC236}">
                <a16:creationId xmlns:a16="http://schemas.microsoft.com/office/drawing/2014/main" id="{8054AEA1-0156-48E6-AC30-EF81FB761610}"/>
              </a:ext>
            </a:extLst>
          </p:cNvPr>
          <p:cNvSpPr>
            <a:spLocks noGrp="1"/>
          </p:cNvSpPr>
          <p:nvPr>
            <p:ph type="pic" sz="quarter" idx="14"/>
          </p:nvPr>
        </p:nvSpPr>
        <p:spPr>
          <a:xfrm>
            <a:off x="463550" y="2155178"/>
            <a:ext cx="3295650" cy="3156004"/>
          </a:xfrm>
          <a:prstGeom prst="rect">
            <a:avLst/>
          </a:prstGeom>
        </p:spPr>
        <p:txBody>
          <a:bodyPr/>
          <a:lstStyle>
            <a:lvl1pPr marL="0" indent="0">
              <a:buFontTx/>
              <a:buNone/>
              <a:defRPr/>
            </a:lvl1pPr>
          </a:lstStyle>
          <a:p>
            <a:r>
              <a:rPr lang="en-US"/>
              <a:t>Click icon to add picture</a:t>
            </a:r>
            <a:endParaRPr lang="en-US" dirty="0"/>
          </a:p>
        </p:txBody>
      </p:sp>
      <p:sp>
        <p:nvSpPr>
          <p:cNvPr id="11" name="Text Placeholder 14">
            <a:extLst>
              <a:ext uri="{FF2B5EF4-FFF2-40B4-BE49-F238E27FC236}">
                <a16:creationId xmlns:a16="http://schemas.microsoft.com/office/drawing/2014/main" id="{3AED9CCB-BCE8-4297-9303-041507E79588}"/>
              </a:ext>
            </a:extLst>
          </p:cNvPr>
          <p:cNvSpPr>
            <a:spLocks noGrp="1"/>
          </p:cNvSpPr>
          <p:nvPr>
            <p:ph type="body" sz="quarter" idx="13"/>
          </p:nvPr>
        </p:nvSpPr>
        <p:spPr>
          <a:xfrm>
            <a:off x="4319839" y="2155181"/>
            <a:ext cx="7403989"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2711701B-F339-4142-B879-9B35EA158B5A}"/>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6AD53723-B9C5-414F-85A1-65DBCC093785}"/>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2" name="Straight Connector 11">
            <a:extLst>
              <a:ext uri="{FF2B5EF4-FFF2-40B4-BE49-F238E27FC236}">
                <a16:creationId xmlns:a16="http://schemas.microsoft.com/office/drawing/2014/main" id="{7FE19ACC-5045-4206-B51B-65F10EAD447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59D56AD6-CA18-4B00-AE08-53FA7B6E78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820780CB-C749-4877-B426-B8E29F3CCF76}"/>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762254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icons+Content">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18E432B7-1F4C-4CFF-8575-E7CFC58E86D8}"/>
              </a:ext>
            </a:extLst>
          </p:cNvPr>
          <p:cNvSpPr>
            <a:spLocks noGrp="1"/>
          </p:cNvSpPr>
          <p:nvPr>
            <p:ph type="body" sz="quarter" idx="19"/>
          </p:nvPr>
        </p:nvSpPr>
        <p:spPr>
          <a:xfrm>
            <a:off x="463549" y="3871348"/>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4" name="Text Placeholder 22">
            <a:extLst>
              <a:ext uri="{FF2B5EF4-FFF2-40B4-BE49-F238E27FC236}">
                <a16:creationId xmlns:a16="http://schemas.microsoft.com/office/drawing/2014/main" id="{2108C5A5-7E2D-4FB4-98C2-927BD2473844}"/>
              </a:ext>
            </a:extLst>
          </p:cNvPr>
          <p:cNvSpPr>
            <a:spLocks noGrp="1"/>
          </p:cNvSpPr>
          <p:nvPr>
            <p:ph type="body" sz="quarter" idx="20"/>
          </p:nvPr>
        </p:nvSpPr>
        <p:spPr>
          <a:xfrm>
            <a:off x="2747754" y="3868034"/>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5" name="Text Placeholder 22">
            <a:extLst>
              <a:ext uri="{FF2B5EF4-FFF2-40B4-BE49-F238E27FC236}">
                <a16:creationId xmlns:a16="http://schemas.microsoft.com/office/drawing/2014/main" id="{E40A23F4-FDD3-48F8-AD63-94B0943EBDD3}"/>
              </a:ext>
            </a:extLst>
          </p:cNvPr>
          <p:cNvSpPr>
            <a:spLocks noGrp="1"/>
          </p:cNvSpPr>
          <p:nvPr>
            <p:ph type="body" sz="quarter" idx="21"/>
          </p:nvPr>
        </p:nvSpPr>
        <p:spPr>
          <a:xfrm>
            <a:off x="5031959" y="3864720"/>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6" name="Text Placeholder 22">
            <a:extLst>
              <a:ext uri="{FF2B5EF4-FFF2-40B4-BE49-F238E27FC236}">
                <a16:creationId xmlns:a16="http://schemas.microsoft.com/office/drawing/2014/main" id="{710F5905-35BB-40BD-89AB-6B98D538DE2B}"/>
              </a:ext>
            </a:extLst>
          </p:cNvPr>
          <p:cNvSpPr>
            <a:spLocks noGrp="1"/>
          </p:cNvSpPr>
          <p:nvPr>
            <p:ph type="body" sz="quarter" idx="22"/>
          </p:nvPr>
        </p:nvSpPr>
        <p:spPr>
          <a:xfrm>
            <a:off x="7316164" y="3856767"/>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7" name="Text Placeholder 22">
            <a:extLst>
              <a:ext uri="{FF2B5EF4-FFF2-40B4-BE49-F238E27FC236}">
                <a16:creationId xmlns:a16="http://schemas.microsoft.com/office/drawing/2014/main" id="{6BF555FD-AC31-4E9A-8B25-DE18FCE3216D}"/>
              </a:ext>
            </a:extLst>
          </p:cNvPr>
          <p:cNvSpPr>
            <a:spLocks noGrp="1"/>
          </p:cNvSpPr>
          <p:nvPr>
            <p:ph type="body" sz="quarter" idx="23"/>
          </p:nvPr>
        </p:nvSpPr>
        <p:spPr>
          <a:xfrm>
            <a:off x="9600369" y="3858092"/>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1" name="Text Placeholder 14">
            <a:extLst>
              <a:ext uri="{FF2B5EF4-FFF2-40B4-BE49-F238E27FC236}">
                <a16:creationId xmlns:a16="http://schemas.microsoft.com/office/drawing/2014/main" id="{263F997A-CEF0-4FB0-BD9D-FAF8B63D8C3A}"/>
              </a:ext>
            </a:extLst>
          </p:cNvPr>
          <p:cNvSpPr>
            <a:spLocks noGrp="1"/>
          </p:cNvSpPr>
          <p:nvPr>
            <p:ph type="body" sz="quarter" idx="29"/>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7" name="Title 1">
            <a:extLst>
              <a:ext uri="{FF2B5EF4-FFF2-40B4-BE49-F238E27FC236}">
                <a16:creationId xmlns:a16="http://schemas.microsoft.com/office/drawing/2014/main" id="{0CC00FA0-254C-483F-94C2-AA94DE42F18D}"/>
              </a:ext>
            </a:extLst>
          </p:cNvPr>
          <p:cNvSpPr>
            <a:spLocks noGrp="1"/>
          </p:cNvSpPr>
          <p:nvPr>
            <p:ph type="title" hasCustomPrompt="1"/>
          </p:nvPr>
        </p:nvSpPr>
        <p:spPr>
          <a:xfrm>
            <a:off x="465861"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5" name="Graphic 4">
            <a:extLst>
              <a:ext uri="{FF2B5EF4-FFF2-40B4-BE49-F238E27FC236}">
                <a16:creationId xmlns:a16="http://schemas.microsoft.com/office/drawing/2014/main" id="{5BFCE74B-C4D4-47D2-A481-128353F2C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001" y="2647398"/>
            <a:ext cx="892141" cy="892141"/>
          </a:xfrm>
          <a:prstGeom prst="rect">
            <a:avLst/>
          </a:prstGeom>
        </p:spPr>
      </p:pic>
      <p:pic>
        <p:nvPicPr>
          <p:cNvPr id="7" name="Graphic 6">
            <a:extLst>
              <a:ext uri="{FF2B5EF4-FFF2-40B4-BE49-F238E27FC236}">
                <a16:creationId xmlns:a16="http://schemas.microsoft.com/office/drawing/2014/main" id="{D9B08A19-CB31-42C0-84A3-18B45AE9A63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7026" y="2702322"/>
            <a:ext cx="952500" cy="952500"/>
          </a:xfrm>
          <a:prstGeom prst="rect">
            <a:avLst/>
          </a:prstGeom>
        </p:spPr>
      </p:pic>
      <p:pic>
        <p:nvPicPr>
          <p:cNvPr id="15" name="Graphic 14">
            <a:extLst>
              <a:ext uri="{FF2B5EF4-FFF2-40B4-BE49-F238E27FC236}">
                <a16:creationId xmlns:a16="http://schemas.microsoft.com/office/drawing/2014/main" id="{551E54F5-4A7D-4D54-BF86-6FCE1BC29BA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91669" y="2798555"/>
            <a:ext cx="760034" cy="760034"/>
          </a:xfrm>
          <a:prstGeom prst="rect">
            <a:avLst/>
          </a:prstGeom>
        </p:spPr>
      </p:pic>
      <p:pic>
        <p:nvPicPr>
          <p:cNvPr id="20" name="Graphic 19">
            <a:extLst>
              <a:ext uri="{FF2B5EF4-FFF2-40B4-BE49-F238E27FC236}">
                <a16:creationId xmlns:a16="http://schemas.microsoft.com/office/drawing/2014/main" id="{4B1F42F0-253D-4D7C-910C-9305E9B612F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75874" y="2798555"/>
            <a:ext cx="760034" cy="760034"/>
          </a:xfrm>
          <a:prstGeom prst="rect">
            <a:avLst/>
          </a:prstGeom>
        </p:spPr>
      </p:pic>
      <p:pic>
        <p:nvPicPr>
          <p:cNvPr id="50" name="Graphic 49">
            <a:extLst>
              <a:ext uri="{FF2B5EF4-FFF2-40B4-BE49-F238E27FC236}">
                <a16:creationId xmlns:a16="http://schemas.microsoft.com/office/drawing/2014/main" id="{18C3C4C7-BCA6-40A1-A61A-CC7CBC9BA961}"/>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07464" y="2779505"/>
            <a:ext cx="760034" cy="760034"/>
          </a:xfrm>
          <a:prstGeom prst="rect">
            <a:avLst/>
          </a:prstGeom>
        </p:spPr>
      </p:pic>
      <p:cxnSp>
        <p:nvCxnSpPr>
          <p:cNvPr id="19" name="Straight Connector 18">
            <a:extLst>
              <a:ext uri="{FF2B5EF4-FFF2-40B4-BE49-F238E27FC236}">
                <a16:creationId xmlns:a16="http://schemas.microsoft.com/office/drawing/2014/main" id="{B1298D07-C6D5-44F3-95AB-BD602D8D24F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5D0D9C79-7BAF-4040-8366-E804E2943CDF}"/>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622025" y="6313244"/>
            <a:ext cx="1059076" cy="330718"/>
          </a:xfrm>
          <a:prstGeom prst="rect">
            <a:avLst/>
          </a:prstGeom>
        </p:spPr>
      </p:pic>
      <p:sp>
        <p:nvSpPr>
          <p:cNvPr id="28" name="Slide Number Placeholder 6">
            <a:extLst>
              <a:ext uri="{FF2B5EF4-FFF2-40B4-BE49-F238E27FC236}">
                <a16:creationId xmlns:a16="http://schemas.microsoft.com/office/drawing/2014/main" id="{6F8B5DF7-4E33-4363-A243-3363920EADDD}"/>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869623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056333D-029F-4CEB-88B9-16360ABAFEA8}"/>
              </a:ext>
            </a:extLst>
          </p:cNvPr>
          <p:cNvGraphicFramePr>
            <a:graphicFrameLocks noChangeAspect="1"/>
          </p:cNvGraphicFramePr>
          <p:nvPr userDrawn="1">
            <p:custDataLst>
              <p:tags r:id="rId15"/>
            </p:custDataLst>
            <p:extLst>
              <p:ext uri="{D42A27DB-BD31-4B8C-83A1-F6EECF244321}">
                <p14:modId xmlns:p14="http://schemas.microsoft.com/office/powerpoint/2010/main" val="3073826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360" imgH="360" progId="TCLayout.ActiveDocument.1">
                  <p:embed/>
                </p:oleObj>
              </mc:Choice>
              <mc:Fallback>
                <p:oleObj name="think-cell Slide" r:id="rId16" imgW="360" imgH="360" progId="TCLayout.ActiveDocument.1">
                  <p:embed/>
                  <p:pic>
                    <p:nvPicPr>
                      <p:cNvPr id="2" name="Object 1" hidden="1">
                        <a:extLst>
                          <a:ext uri="{FF2B5EF4-FFF2-40B4-BE49-F238E27FC236}">
                            <a16:creationId xmlns:a16="http://schemas.microsoft.com/office/drawing/2014/main" id="{1056333D-029F-4CEB-88B9-16360ABAFEA8}"/>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289887C6-213D-4EC5-B285-03E99B65176A}"/>
              </a:ext>
            </a:extLst>
          </p:cNvPr>
          <p:cNvSpPr>
            <a:spLocks noGrp="1"/>
          </p:cNvSpPr>
          <p:nvPr>
            <p:ph type="body" idx="1"/>
          </p:nvPr>
        </p:nvSpPr>
        <p:spPr>
          <a:xfrm>
            <a:off x="838200" y="1825625"/>
            <a:ext cx="10515600" cy="1456809"/>
          </a:xfrm>
          <a:prstGeom prst="rect">
            <a:avLst/>
          </a:prstGeom>
        </p:spPr>
        <p:txBody>
          <a:bodyPr vert="horz" lIns="91440" tIns="45720" rIns="9144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Slide Number Placeholder 3">
            <a:extLst>
              <a:ext uri="{FF2B5EF4-FFF2-40B4-BE49-F238E27FC236}">
                <a16:creationId xmlns:a16="http://schemas.microsoft.com/office/drawing/2014/main" id="{D80826BC-C5B4-4A35-8F7C-44247491A7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79F475-59B1-4993-848A-C2B683DE9AF5}" type="slidenum">
              <a:rPr lang="en-IN" smtClean="0"/>
              <a:t>‹#›</a:t>
            </a:fld>
            <a:endParaRPr lang="en-IN"/>
          </a:p>
        </p:txBody>
      </p:sp>
    </p:spTree>
    <p:extLst>
      <p:ext uri="{BB962C8B-B14F-4D97-AF65-F5344CB8AC3E}">
        <p14:creationId xmlns:p14="http://schemas.microsoft.com/office/powerpoint/2010/main" val="2597032904"/>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5" r:id="rId3"/>
    <p:sldLayoutId id="2147483652" r:id="rId4"/>
    <p:sldLayoutId id="2147483655" r:id="rId5"/>
    <p:sldLayoutId id="2147483650" r:id="rId6"/>
    <p:sldLayoutId id="2147483658" r:id="rId7"/>
    <p:sldLayoutId id="2147483651" r:id="rId8"/>
    <p:sldLayoutId id="2147483653" r:id="rId9"/>
    <p:sldLayoutId id="2147483654" r:id="rId10"/>
    <p:sldLayoutId id="2147483657" r:id="rId11"/>
    <p:sldLayoutId id="2147483664" r:id="rId12"/>
    <p:sldLayoutId id="2147483666"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1.emf"/></Relationships>
</file>

<file path=ppt/slides/_rels/slide1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1.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1.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1.bin"/><Relationship Id="rId7"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1.emf"/></Relationships>
</file>

<file path=ppt/slides/_rels/slide1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21.emf"/></Relationships>
</file>

<file path=ppt/slides/_rels/slide1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3.bin"/><Relationship Id="rId7" Type="http://schemas.openxmlformats.org/officeDocument/2006/relationships/image" Target="../media/image39.jpe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21.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21.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22.jpeg"/><Relationship Id="rId4" Type="http://schemas.openxmlformats.org/officeDocument/2006/relationships/image" Target="../media/image2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25.jp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1.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C37A4A8-A3C7-407F-B123-88E2E165C827}"/>
              </a:ext>
            </a:extLst>
          </p:cNvPr>
          <p:cNvSpPr>
            <a:spLocks noGrp="1"/>
          </p:cNvSpPr>
          <p:nvPr>
            <p:ph type="body" sz="quarter" idx="12"/>
          </p:nvPr>
        </p:nvSpPr>
        <p:spPr>
          <a:xfrm>
            <a:off x="684269" y="3003335"/>
            <a:ext cx="10525125" cy="1200329"/>
          </a:xfrm>
        </p:spPr>
        <p:txBody>
          <a:bodyPr anchor="b">
            <a:spAutoFit/>
          </a:bodyPr>
          <a:lstStyle/>
          <a:p>
            <a:r>
              <a:rPr lang="en-US" sz="4000" dirty="0"/>
              <a:t>Shell Bootcamp 2024</a:t>
            </a:r>
            <a:br>
              <a:rPr lang="en-US" sz="4000" dirty="0"/>
            </a:br>
            <a:r>
              <a:rPr lang="en-US" sz="4000" dirty="0"/>
              <a:t>3 Reflections for Week 1</a:t>
            </a:r>
          </a:p>
        </p:txBody>
      </p:sp>
      <p:sp>
        <p:nvSpPr>
          <p:cNvPr id="12" name="TextBox 11">
            <a:extLst>
              <a:ext uri="{FF2B5EF4-FFF2-40B4-BE49-F238E27FC236}">
                <a16:creationId xmlns:a16="http://schemas.microsoft.com/office/drawing/2014/main" id="{8A24547F-8A92-CDC5-A578-3733390534F2}"/>
              </a:ext>
            </a:extLst>
          </p:cNvPr>
          <p:cNvSpPr txBox="1"/>
          <p:nvPr/>
        </p:nvSpPr>
        <p:spPr>
          <a:xfrm>
            <a:off x="684269" y="4795291"/>
            <a:ext cx="8299182" cy="523220"/>
          </a:xfrm>
          <a:prstGeom prst="rect">
            <a:avLst/>
          </a:prstGeom>
          <a:noFill/>
        </p:spPr>
        <p:txBody>
          <a:bodyPr wrap="square" rtlCol="0">
            <a:spAutoFit/>
          </a:bodyPr>
          <a:lstStyle/>
          <a:p>
            <a:r>
              <a:rPr lang="en-US" sz="2800" b="1" dirty="0">
                <a:solidFill>
                  <a:schemeClr val="bg1"/>
                </a:solidFill>
              </a:rPr>
              <a:t>Puneet Kumar Sharma</a:t>
            </a:r>
          </a:p>
        </p:txBody>
      </p:sp>
      <p:sp>
        <p:nvSpPr>
          <p:cNvPr id="13" name="TextBox 12">
            <a:extLst>
              <a:ext uri="{FF2B5EF4-FFF2-40B4-BE49-F238E27FC236}">
                <a16:creationId xmlns:a16="http://schemas.microsoft.com/office/drawing/2014/main" id="{C48F8DD6-A1B3-8126-FAC3-218B712C7FFB}"/>
              </a:ext>
            </a:extLst>
          </p:cNvPr>
          <p:cNvSpPr txBox="1"/>
          <p:nvPr/>
        </p:nvSpPr>
        <p:spPr>
          <a:xfrm>
            <a:off x="759976" y="5510636"/>
            <a:ext cx="7469623" cy="523220"/>
          </a:xfrm>
          <a:prstGeom prst="rect">
            <a:avLst/>
          </a:prstGeom>
          <a:noFill/>
        </p:spPr>
        <p:txBody>
          <a:bodyPr wrap="square" rtlCol="0">
            <a:spAutoFit/>
          </a:bodyPr>
          <a:lstStyle/>
          <a:p>
            <a:r>
              <a:rPr lang="en-IN" sz="2800" b="1" dirty="0">
                <a:solidFill>
                  <a:schemeClr val="bg1"/>
                </a:solidFill>
              </a:rPr>
              <a:t>Date : 31-Aug-2024</a:t>
            </a:r>
          </a:p>
        </p:txBody>
      </p:sp>
    </p:spTree>
    <p:extLst>
      <p:ext uri="{BB962C8B-B14F-4D97-AF65-F5344CB8AC3E}">
        <p14:creationId xmlns:p14="http://schemas.microsoft.com/office/powerpoint/2010/main" val="326777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6634469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Role of Business Analyst and BRD, SRS|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10</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sz="2000" dirty="0"/>
              <a:t>Shell implements this learning by providing adequate training for its people regarding these technical and business documents which in turn helps its people i.e., business analysts, developers and QA engineers to draft good BRD and SRS and understand them as well.</a:t>
            </a:r>
          </a:p>
          <a:p>
            <a:pPr>
              <a:buFont typeface="Courier New" panose="02070309020205020404" pitchFamily="49" charset="0"/>
              <a:buChar char="o"/>
            </a:pPr>
            <a:r>
              <a:rPr lang="en-US" sz="2000" dirty="0"/>
              <a:t>Shell benefits from this by means of productivity and efficiency that came with the proper initial documentation of any project. Proper documentation for any project acts as a kick start for it which in turn benefits Shell in timely completion of the project along with the quality of work.</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spTree>
    <p:extLst>
      <p:ext uri="{BB962C8B-B14F-4D97-AF65-F5344CB8AC3E}">
        <p14:creationId xmlns:p14="http://schemas.microsoft.com/office/powerpoint/2010/main" val="86366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Challenges in implementing learning</a:t>
            </a:r>
            <a:endParaRPr lang="en-IN" sz="4000" dirty="0"/>
          </a:p>
        </p:txBody>
      </p:sp>
      <p:pic>
        <p:nvPicPr>
          <p:cNvPr id="2" name="Graphic 1" descr="Puzzle with solid fill">
            <a:extLst>
              <a:ext uri="{FF2B5EF4-FFF2-40B4-BE49-F238E27FC236}">
                <a16:creationId xmlns:a16="http://schemas.microsoft.com/office/drawing/2014/main" id="{F2FEB897-CC3D-F8EF-554F-5F21937369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16726" y="2866221"/>
            <a:ext cx="1125557" cy="1125557"/>
          </a:xfrm>
          <a:prstGeom prst="rect">
            <a:avLst/>
          </a:prstGeom>
        </p:spPr>
      </p:pic>
    </p:spTree>
    <p:extLst>
      <p:ext uri="{BB962C8B-B14F-4D97-AF65-F5344CB8AC3E}">
        <p14:creationId xmlns:p14="http://schemas.microsoft.com/office/powerpoint/2010/main" val="2653617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8530781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Teamwork</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12</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83133" y="1860992"/>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sz="2000" dirty="0"/>
              <a:t>The challenge that I faced while implementing Teamwork was that of Time Management. It was reflected on me during the presentation activity. We were required to prepare an informative ppt on a topic of our choice in a short period of time, due to this limited time I faced some challenge in explaining what everyone needs to do (I ideated the ppt).</a:t>
            </a:r>
          </a:p>
          <a:p>
            <a:pPr>
              <a:buFont typeface="Courier New" panose="02070309020205020404" pitchFamily="49" charset="0"/>
              <a:buChar char="o"/>
            </a:pPr>
            <a:r>
              <a:rPr lang="en-US" sz="2000" dirty="0"/>
              <a:t>I plan to overcome this challenge by allowing myself to be more decisive and by reducing the amount of unnecessary time that I spend on thinking.</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6" name="Picture 5">
            <a:extLst>
              <a:ext uri="{FF2B5EF4-FFF2-40B4-BE49-F238E27FC236}">
                <a16:creationId xmlns:a16="http://schemas.microsoft.com/office/drawing/2014/main" id="{6172F34F-1F13-6029-BF45-56477759D190}"/>
              </a:ext>
            </a:extLst>
          </p:cNvPr>
          <p:cNvPicPr>
            <a:picLocks noChangeAspect="1"/>
          </p:cNvPicPr>
          <p:nvPr/>
        </p:nvPicPr>
        <p:blipFill>
          <a:blip r:embed="rId7"/>
          <a:stretch>
            <a:fillRect/>
          </a:stretch>
        </p:blipFill>
        <p:spPr>
          <a:xfrm>
            <a:off x="6415787" y="2399749"/>
            <a:ext cx="5320729" cy="2998725"/>
          </a:xfrm>
          <a:prstGeom prst="rect">
            <a:avLst/>
          </a:prstGeom>
        </p:spPr>
      </p:pic>
    </p:spTree>
    <p:extLst>
      <p:ext uri="{BB962C8B-B14F-4D97-AF65-F5344CB8AC3E}">
        <p14:creationId xmlns:p14="http://schemas.microsoft.com/office/powerpoint/2010/main" val="2340944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6926476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Stakeholder Management</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13</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sz="2000" dirty="0"/>
              <a:t>The challenge that I faced in Stakeholder Management is the identification of stakeholders.</a:t>
            </a:r>
          </a:p>
          <a:p>
            <a:pPr>
              <a:buFont typeface="Courier New" panose="02070309020205020404" pitchFamily="49" charset="0"/>
              <a:buChar char="o"/>
            </a:pPr>
            <a:r>
              <a:rPr lang="en-US" sz="2000" dirty="0"/>
              <a:t>I Plan to overcome this challenge by listing each and every person involved in a project as characters in the order of their appearance in a scenario.</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6" name="Picture 5">
            <a:extLst>
              <a:ext uri="{FF2B5EF4-FFF2-40B4-BE49-F238E27FC236}">
                <a16:creationId xmlns:a16="http://schemas.microsoft.com/office/drawing/2014/main" id="{863658F3-5C30-F8BD-1AA5-16FEC0B6B321}"/>
              </a:ext>
            </a:extLst>
          </p:cNvPr>
          <p:cNvPicPr>
            <a:picLocks noChangeAspect="1"/>
          </p:cNvPicPr>
          <p:nvPr/>
        </p:nvPicPr>
        <p:blipFill>
          <a:blip r:embed="rId7"/>
          <a:stretch>
            <a:fillRect/>
          </a:stretch>
        </p:blipFill>
        <p:spPr>
          <a:xfrm>
            <a:off x="6400799" y="2386129"/>
            <a:ext cx="5365372" cy="3025968"/>
          </a:xfrm>
          <a:prstGeom prst="rect">
            <a:avLst/>
          </a:prstGeom>
        </p:spPr>
      </p:pic>
    </p:spTree>
    <p:extLst>
      <p:ext uri="{BB962C8B-B14F-4D97-AF65-F5344CB8AC3E}">
        <p14:creationId xmlns:p14="http://schemas.microsoft.com/office/powerpoint/2010/main" val="3159148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3276622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BRD and SRS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14</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sz="2000" dirty="0"/>
              <a:t>The challenge that I faced was during the translation of Business Requirements into Technical Requirements in the form of SRS. I was either going too technical or was missing some secondary technical requirements.</a:t>
            </a:r>
          </a:p>
          <a:p>
            <a:pPr>
              <a:buFont typeface="Courier New" panose="02070309020205020404" pitchFamily="49" charset="0"/>
              <a:buChar char="o"/>
            </a:pPr>
            <a:r>
              <a:rPr lang="en-US" sz="2000" dirty="0"/>
              <a:t>I plan to overcome it by effectively communicating with the Business Analyst and bringing myself on the same page as that of the client.</a:t>
            </a:r>
          </a:p>
          <a:p>
            <a:pPr>
              <a:buFont typeface="Courier New" panose="02070309020205020404" pitchFamily="49" charset="0"/>
              <a:buChar char="o"/>
            </a:pP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6" name="Picture 5">
            <a:extLst>
              <a:ext uri="{FF2B5EF4-FFF2-40B4-BE49-F238E27FC236}">
                <a16:creationId xmlns:a16="http://schemas.microsoft.com/office/drawing/2014/main" id="{0C4FBACA-FD04-3AB1-B0CB-0634FBEBBA2A}"/>
              </a:ext>
            </a:extLst>
          </p:cNvPr>
          <p:cNvPicPr>
            <a:picLocks noChangeAspect="1"/>
          </p:cNvPicPr>
          <p:nvPr/>
        </p:nvPicPr>
        <p:blipFill>
          <a:blip r:embed="rId7"/>
          <a:stretch>
            <a:fillRect/>
          </a:stretch>
        </p:blipFill>
        <p:spPr>
          <a:xfrm>
            <a:off x="6400799" y="1860303"/>
            <a:ext cx="5323029" cy="4029124"/>
          </a:xfrm>
          <a:prstGeom prst="rect">
            <a:avLst/>
          </a:prstGeom>
        </p:spPr>
      </p:pic>
    </p:spTree>
    <p:extLst>
      <p:ext uri="{BB962C8B-B14F-4D97-AF65-F5344CB8AC3E}">
        <p14:creationId xmlns:p14="http://schemas.microsoft.com/office/powerpoint/2010/main" val="3070204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Action Plan</a:t>
            </a:r>
            <a:endParaRPr lang="en-IN" sz="4000" dirty="0"/>
          </a:p>
        </p:txBody>
      </p:sp>
      <p:pic>
        <p:nvPicPr>
          <p:cNvPr id="4" name="Graphic 3" descr="Steps icon">
            <a:extLst>
              <a:ext uri="{FF2B5EF4-FFF2-40B4-BE49-F238E27FC236}">
                <a16:creationId xmlns:a16="http://schemas.microsoft.com/office/drawing/2014/main" id="{B5F8A401-110E-E4BD-2FD5-DBD699116C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92471" y="2893076"/>
            <a:ext cx="1049813" cy="1049813"/>
          </a:xfrm>
          <a:prstGeom prst="rect">
            <a:avLst/>
          </a:prstGeom>
        </p:spPr>
      </p:pic>
    </p:spTree>
    <p:extLst>
      <p:ext uri="{BB962C8B-B14F-4D97-AF65-F5344CB8AC3E}">
        <p14:creationId xmlns:p14="http://schemas.microsoft.com/office/powerpoint/2010/main" val="12943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5467996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My Action Plan for this Week</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16</a:t>
            </a:fld>
            <a:endParaRPr lang="en-IN" dirty="0"/>
          </a:p>
        </p:txBody>
      </p:sp>
      <p:pic>
        <p:nvPicPr>
          <p:cNvPr id="5" name="Graphic 4" descr="Steps icon">
            <a:extLst>
              <a:ext uri="{FF2B5EF4-FFF2-40B4-BE49-F238E27FC236}">
                <a16:creationId xmlns:a16="http://schemas.microsoft.com/office/drawing/2014/main" id="{B5EEB56D-B388-3B36-90D7-E1D1797C4F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01613" y="206613"/>
            <a:ext cx="1049813" cy="1049813"/>
          </a:xfrm>
          <a:prstGeom prst="rect">
            <a:avLst/>
          </a:prstGeom>
        </p:spPr>
      </p:pic>
      <p:sp>
        <p:nvSpPr>
          <p:cNvPr id="18" name="Text Placeholder 25">
            <a:extLst>
              <a:ext uri="{FF2B5EF4-FFF2-40B4-BE49-F238E27FC236}">
                <a16:creationId xmlns:a16="http://schemas.microsoft.com/office/drawing/2014/main" id="{6C73795A-BE20-7075-E9C6-6F145CE60794}"/>
              </a:ext>
            </a:extLst>
          </p:cNvPr>
          <p:cNvSpPr txBox="1">
            <a:spLocks/>
          </p:cNvSpPr>
          <p:nvPr/>
        </p:nvSpPr>
        <p:spPr>
          <a:xfrm>
            <a:off x="825971" y="1963738"/>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effectLst>
                  <a:outerShdw blurRad="38100" dist="38100" dir="2700000" algn="tl">
                    <a:srgbClr val="000000">
                      <a:alpha val="43137"/>
                    </a:srgbClr>
                  </a:outerShdw>
                </a:effectLst>
              </a:rPr>
              <a:t>Learning about important communication topics which are crucial for a professional.</a:t>
            </a:r>
          </a:p>
          <a:p>
            <a:r>
              <a:rPr lang="en-US" sz="2000" dirty="0">
                <a:effectLst>
                  <a:outerShdw blurRad="38100" dist="38100" dir="2700000" algn="tl">
                    <a:srgbClr val="000000">
                      <a:alpha val="43137"/>
                    </a:srgbClr>
                  </a:outerShdw>
                </a:effectLst>
              </a:rPr>
              <a:t>Learning about key topics in understanding the role of a Business Analyst, drafting BRD and SRS and Agile Scrum.</a:t>
            </a:r>
          </a:p>
        </p:txBody>
      </p:sp>
      <p:sp>
        <p:nvSpPr>
          <p:cNvPr id="19" name="Text Placeholder 32">
            <a:extLst>
              <a:ext uri="{FF2B5EF4-FFF2-40B4-BE49-F238E27FC236}">
                <a16:creationId xmlns:a16="http://schemas.microsoft.com/office/drawing/2014/main" id="{A3E2F4D1-4417-E244-3DB9-A6FF5866A342}"/>
              </a:ext>
            </a:extLst>
          </p:cNvPr>
          <p:cNvSpPr txBox="1">
            <a:spLocks/>
          </p:cNvSpPr>
          <p:nvPr/>
        </p:nvSpPr>
        <p:spPr>
          <a:xfrm>
            <a:off x="4104451" y="1950811"/>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effectLst>
                  <a:outerShdw blurRad="38100" dist="38100" dir="2700000" algn="tl">
                    <a:srgbClr val="000000">
                      <a:alpha val="43137"/>
                    </a:srgbClr>
                  </a:outerShdw>
                </a:effectLst>
              </a:rPr>
              <a:t>Monday – Wednesday (3 Days for Soft Skills)</a:t>
            </a:r>
          </a:p>
          <a:p>
            <a:r>
              <a:rPr lang="en-US" sz="2000" dirty="0">
                <a:effectLst>
                  <a:outerShdw blurRad="38100" dist="38100" dir="2700000" algn="tl">
                    <a:srgbClr val="000000">
                      <a:alpha val="43137"/>
                    </a:srgbClr>
                  </a:outerShdw>
                </a:effectLst>
              </a:rPr>
              <a:t>Thursday – Friday (2 Days for BA &amp; Agile)</a:t>
            </a:r>
          </a:p>
        </p:txBody>
      </p:sp>
      <p:sp>
        <p:nvSpPr>
          <p:cNvPr id="20" name="Text Placeholder 33">
            <a:extLst>
              <a:ext uri="{FF2B5EF4-FFF2-40B4-BE49-F238E27FC236}">
                <a16:creationId xmlns:a16="http://schemas.microsoft.com/office/drawing/2014/main" id="{3EBEB0AC-D407-44FD-A74F-90F67F3D13C3}"/>
              </a:ext>
            </a:extLst>
          </p:cNvPr>
          <p:cNvSpPr txBox="1">
            <a:spLocks/>
          </p:cNvSpPr>
          <p:nvPr/>
        </p:nvSpPr>
        <p:spPr>
          <a:xfrm>
            <a:off x="7379732" y="1945213"/>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effectLst>
                  <a:outerShdw blurRad="38100" dist="38100" dir="2700000" algn="tl">
                    <a:srgbClr val="000000">
                      <a:alpha val="43137"/>
                    </a:srgbClr>
                  </a:outerShdw>
                </a:effectLst>
              </a:rPr>
              <a:t>At the end of 3 days for Soft Skills I was able to assess myself in terms of soft skills and was able to greatly improve some skills which include Presentations, Stakeholder Management and Teamwork.</a:t>
            </a:r>
          </a:p>
          <a:p>
            <a:r>
              <a:rPr lang="en-US" sz="2000" dirty="0">
                <a:effectLst>
                  <a:outerShdw blurRad="38100" dist="38100" dir="2700000" algn="tl">
                    <a:srgbClr val="000000">
                      <a:alpha val="43137"/>
                    </a:srgbClr>
                  </a:outerShdw>
                </a:effectLst>
              </a:rPr>
              <a:t>I was able to understood the characteristics of good BRD and SRS documents, SDLC models with emphasis on Agile Scrum.</a:t>
            </a:r>
          </a:p>
        </p:txBody>
      </p:sp>
      <p:sp>
        <p:nvSpPr>
          <p:cNvPr id="21" name="Rectangle 20">
            <a:extLst>
              <a:ext uri="{FF2B5EF4-FFF2-40B4-BE49-F238E27FC236}">
                <a16:creationId xmlns:a16="http://schemas.microsoft.com/office/drawing/2014/main" id="{DF8FD767-7EE2-8BA3-9320-45A7293391FF}"/>
              </a:ext>
            </a:extLst>
          </p:cNvPr>
          <p:cNvSpPr/>
          <p:nvPr/>
        </p:nvSpPr>
        <p:spPr>
          <a:xfrm>
            <a:off x="82597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Actions</a:t>
            </a:r>
          </a:p>
        </p:txBody>
      </p:sp>
      <p:sp>
        <p:nvSpPr>
          <p:cNvPr id="22" name="Rectangle 21">
            <a:extLst>
              <a:ext uri="{FF2B5EF4-FFF2-40B4-BE49-F238E27FC236}">
                <a16:creationId xmlns:a16="http://schemas.microsoft.com/office/drawing/2014/main" id="{9289516E-B769-4A13-DD90-39AC62DED9BD}"/>
              </a:ext>
            </a:extLst>
          </p:cNvPr>
          <p:cNvSpPr/>
          <p:nvPr/>
        </p:nvSpPr>
        <p:spPr>
          <a:xfrm>
            <a:off x="410445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Timeline</a:t>
            </a:r>
          </a:p>
        </p:txBody>
      </p:sp>
      <p:sp>
        <p:nvSpPr>
          <p:cNvPr id="23" name="Rectangle 22">
            <a:extLst>
              <a:ext uri="{FF2B5EF4-FFF2-40B4-BE49-F238E27FC236}">
                <a16:creationId xmlns:a16="http://schemas.microsoft.com/office/drawing/2014/main" id="{4461DDA7-0DFB-87EE-DF38-AA6219713C1B}"/>
              </a:ext>
            </a:extLst>
          </p:cNvPr>
          <p:cNvSpPr/>
          <p:nvPr/>
        </p:nvSpPr>
        <p:spPr>
          <a:xfrm>
            <a:off x="7379732" y="125064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Status</a:t>
            </a:r>
          </a:p>
        </p:txBody>
      </p:sp>
      <p:grpSp>
        <p:nvGrpSpPr>
          <p:cNvPr id="24" name="Group 23" descr="thumbs up icon">
            <a:extLst>
              <a:ext uri="{FF2B5EF4-FFF2-40B4-BE49-F238E27FC236}">
                <a16:creationId xmlns:a16="http://schemas.microsoft.com/office/drawing/2014/main" id="{DCA04876-65F9-DDA2-9E8E-9D570857B2A5}"/>
              </a:ext>
            </a:extLst>
          </p:cNvPr>
          <p:cNvGrpSpPr/>
          <p:nvPr/>
        </p:nvGrpSpPr>
        <p:grpSpPr>
          <a:xfrm>
            <a:off x="10965805" y="2219370"/>
            <a:ext cx="823913" cy="823913"/>
            <a:chOff x="744537" y="2086166"/>
            <a:chExt cx="823913" cy="823913"/>
          </a:xfrm>
          <a:solidFill>
            <a:schemeClr val="bg1"/>
          </a:solidFill>
        </p:grpSpPr>
        <p:sp>
          <p:nvSpPr>
            <p:cNvPr id="25" name="Oval 68">
              <a:extLst>
                <a:ext uri="{FF2B5EF4-FFF2-40B4-BE49-F238E27FC236}">
                  <a16:creationId xmlns:a16="http://schemas.microsoft.com/office/drawing/2014/main" id="{3A38CCAC-78C9-81D4-1E36-CB51C7166169}"/>
                </a:ext>
              </a:extLst>
            </p:cNvPr>
            <p:cNvSpPr>
              <a:spLocks noChangeArrowheads="1"/>
            </p:cNvSpPr>
            <p:nvPr/>
          </p:nvSpPr>
          <p:spPr bwMode="auto">
            <a:xfrm>
              <a:off x="744537" y="2086166"/>
              <a:ext cx="823913" cy="823913"/>
            </a:xfrm>
            <a:prstGeom prst="ellipse">
              <a:avLst/>
            </a:prstGeom>
            <a:grpFill/>
            <a:ln>
              <a:noFill/>
            </a:ln>
            <a:extLst>
              <a:ext uri="{91240B29-F687-4F45-9708-019B960494DF}">
                <a14:hiddenLine xmlns:a14="http://schemas.microsoft.com/office/drawing/2010/main" w="57150">
                  <a:solidFill>
                    <a:srgbClr val="000000"/>
                  </a:solidFill>
                  <a:round/>
                  <a:headEnd/>
                  <a:tailEnd/>
                </a14:hiddenLine>
              </a:ext>
            </a:extLst>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sp>
          <p:nvSpPr>
            <p:cNvPr id="26" name="Freeform 65">
              <a:extLst>
                <a:ext uri="{FF2B5EF4-FFF2-40B4-BE49-F238E27FC236}">
                  <a16:creationId xmlns:a16="http://schemas.microsoft.com/office/drawing/2014/main" id="{E083201A-5603-E7AE-C4E0-0A003C89B464}"/>
                </a:ext>
              </a:extLst>
            </p:cNvPr>
            <p:cNvSpPr>
              <a:spLocks noEditPoints="1"/>
            </p:cNvSpPr>
            <p:nvPr/>
          </p:nvSpPr>
          <p:spPr bwMode="auto">
            <a:xfrm>
              <a:off x="984536" y="2278488"/>
              <a:ext cx="358468" cy="351052"/>
            </a:xfrm>
            <a:custGeom>
              <a:avLst/>
              <a:gdLst>
                <a:gd name="T0" fmla="*/ 358468 w 188"/>
                <a:gd name="T1" fmla="*/ 181250 h 184"/>
                <a:gd name="T2" fmla="*/ 257411 w 188"/>
                <a:gd name="T3" fmla="*/ 135460 h 184"/>
                <a:gd name="T4" fmla="*/ 257411 w 188"/>
                <a:gd name="T5" fmla="*/ 125921 h 184"/>
                <a:gd name="T6" fmla="*/ 286012 w 188"/>
                <a:gd name="T7" fmla="*/ 70592 h 184"/>
                <a:gd name="T8" fmla="*/ 263131 w 188"/>
                <a:gd name="T9" fmla="*/ 5724 h 184"/>
                <a:gd name="T10" fmla="*/ 226903 w 188"/>
                <a:gd name="T11" fmla="*/ 34342 h 184"/>
                <a:gd name="T12" fmla="*/ 179234 w 188"/>
                <a:gd name="T13" fmla="*/ 104934 h 184"/>
                <a:gd name="T14" fmla="*/ 133472 w 188"/>
                <a:gd name="T15" fmla="*/ 175526 h 184"/>
                <a:gd name="T16" fmla="*/ 97244 w 188"/>
                <a:gd name="T17" fmla="*/ 160263 h 184"/>
                <a:gd name="T18" fmla="*/ 0 w 188"/>
                <a:gd name="T19" fmla="*/ 177434 h 184"/>
                <a:gd name="T20" fmla="*/ 17161 w 188"/>
                <a:gd name="T21" fmla="*/ 351052 h 184"/>
                <a:gd name="T22" fmla="*/ 114405 w 188"/>
                <a:gd name="T23" fmla="*/ 337697 h 184"/>
                <a:gd name="T24" fmla="*/ 139192 w 188"/>
                <a:gd name="T25" fmla="*/ 351052 h 184"/>
                <a:gd name="T26" fmla="*/ 143006 w 188"/>
                <a:gd name="T27" fmla="*/ 351052 h 184"/>
                <a:gd name="T28" fmla="*/ 299359 w 188"/>
                <a:gd name="T29" fmla="*/ 351052 h 184"/>
                <a:gd name="T30" fmla="*/ 333680 w 188"/>
                <a:gd name="T31" fmla="*/ 307171 h 184"/>
                <a:gd name="T32" fmla="*/ 343214 w 188"/>
                <a:gd name="T33" fmla="*/ 257565 h 184"/>
                <a:gd name="T34" fmla="*/ 348934 w 188"/>
                <a:gd name="T35" fmla="*/ 206052 h 184"/>
                <a:gd name="T36" fmla="*/ 97244 w 188"/>
                <a:gd name="T37" fmla="*/ 335789 h 184"/>
                <a:gd name="T38" fmla="*/ 15254 w 188"/>
                <a:gd name="T39" fmla="*/ 333881 h 184"/>
                <a:gd name="T40" fmla="*/ 17161 w 188"/>
                <a:gd name="T41" fmla="*/ 175526 h 184"/>
                <a:gd name="T42" fmla="*/ 99151 w 188"/>
                <a:gd name="T43" fmla="*/ 177434 h 184"/>
                <a:gd name="T44" fmla="*/ 335587 w 188"/>
                <a:gd name="T45" fmla="*/ 198421 h 184"/>
                <a:gd name="T46" fmla="*/ 333680 w 188"/>
                <a:gd name="T47" fmla="*/ 209868 h 184"/>
                <a:gd name="T48" fmla="*/ 329867 w 188"/>
                <a:gd name="T49" fmla="*/ 249934 h 184"/>
                <a:gd name="T50" fmla="*/ 327960 w 188"/>
                <a:gd name="T51" fmla="*/ 261381 h 184"/>
                <a:gd name="T52" fmla="*/ 320333 w 188"/>
                <a:gd name="T53" fmla="*/ 297631 h 184"/>
                <a:gd name="T54" fmla="*/ 318426 w 188"/>
                <a:gd name="T55" fmla="*/ 307171 h 184"/>
                <a:gd name="T56" fmla="*/ 299359 w 188"/>
                <a:gd name="T57" fmla="*/ 335789 h 184"/>
                <a:gd name="T58" fmla="*/ 133472 w 188"/>
                <a:gd name="T59" fmla="*/ 330065 h 184"/>
                <a:gd name="T60" fmla="*/ 114405 w 188"/>
                <a:gd name="T61" fmla="*/ 190789 h 184"/>
                <a:gd name="T62" fmla="*/ 137286 w 188"/>
                <a:gd name="T63" fmla="*/ 190789 h 184"/>
                <a:gd name="T64" fmla="*/ 169700 w 188"/>
                <a:gd name="T65" fmla="*/ 152631 h 184"/>
                <a:gd name="T66" fmla="*/ 192581 w 188"/>
                <a:gd name="T67" fmla="*/ 112566 h 184"/>
                <a:gd name="T68" fmla="*/ 247877 w 188"/>
                <a:gd name="T69" fmla="*/ 19079 h 184"/>
                <a:gd name="T70" fmla="*/ 272664 w 188"/>
                <a:gd name="T71" fmla="*/ 66776 h 184"/>
                <a:gd name="T72" fmla="*/ 244063 w 188"/>
                <a:gd name="T73" fmla="*/ 145000 h 184"/>
                <a:gd name="T74" fmla="*/ 308893 w 188"/>
                <a:gd name="T75" fmla="*/ 150723 h 184"/>
                <a:gd name="T76" fmla="*/ 335587 w 188"/>
                <a:gd name="T77" fmla="*/ 198421 h 1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88" h="184">
                  <a:moveTo>
                    <a:pt x="183" y="108"/>
                  </a:moveTo>
                  <a:cubicBezTo>
                    <a:pt x="185" y="105"/>
                    <a:pt x="188" y="101"/>
                    <a:pt x="188" y="95"/>
                  </a:cubicBezTo>
                  <a:cubicBezTo>
                    <a:pt x="188" y="78"/>
                    <a:pt x="172" y="72"/>
                    <a:pt x="163" y="71"/>
                  </a:cubicBezTo>
                  <a:cubicBezTo>
                    <a:pt x="135" y="71"/>
                    <a:pt x="135" y="71"/>
                    <a:pt x="135" y="71"/>
                  </a:cubicBezTo>
                  <a:cubicBezTo>
                    <a:pt x="135" y="71"/>
                    <a:pt x="135" y="71"/>
                    <a:pt x="135" y="71"/>
                  </a:cubicBezTo>
                  <a:cubicBezTo>
                    <a:pt x="133" y="69"/>
                    <a:pt x="135" y="66"/>
                    <a:pt x="135" y="66"/>
                  </a:cubicBezTo>
                  <a:cubicBezTo>
                    <a:pt x="135" y="66"/>
                    <a:pt x="135" y="66"/>
                    <a:pt x="135" y="66"/>
                  </a:cubicBezTo>
                  <a:cubicBezTo>
                    <a:pt x="136" y="66"/>
                    <a:pt x="144" y="55"/>
                    <a:pt x="150" y="37"/>
                  </a:cubicBezTo>
                  <a:cubicBezTo>
                    <a:pt x="157" y="18"/>
                    <a:pt x="140" y="4"/>
                    <a:pt x="139" y="3"/>
                  </a:cubicBezTo>
                  <a:cubicBezTo>
                    <a:pt x="138" y="3"/>
                    <a:pt x="138" y="3"/>
                    <a:pt x="138" y="3"/>
                  </a:cubicBezTo>
                  <a:cubicBezTo>
                    <a:pt x="138" y="3"/>
                    <a:pt x="132" y="0"/>
                    <a:pt x="126" y="4"/>
                  </a:cubicBezTo>
                  <a:cubicBezTo>
                    <a:pt x="122" y="6"/>
                    <a:pt x="119" y="11"/>
                    <a:pt x="119" y="18"/>
                  </a:cubicBezTo>
                  <a:cubicBezTo>
                    <a:pt x="117" y="34"/>
                    <a:pt x="103" y="48"/>
                    <a:pt x="97" y="53"/>
                  </a:cubicBezTo>
                  <a:cubicBezTo>
                    <a:pt x="96" y="54"/>
                    <a:pt x="95" y="54"/>
                    <a:pt x="94" y="55"/>
                  </a:cubicBezTo>
                  <a:cubicBezTo>
                    <a:pt x="90" y="59"/>
                    <a:pt x="85" y="69"/>
                    <a:pt x="82" y="76"/>
                  </a:cubicBezTo>
                  <a:cubicBezTo>
                    <a:pt x="79" y="81"/>
                    <a:pt x="73" y="89"/>
                    <a:pt x="70" y="92"/>
                  </a:cubicBezTo>
                  <a:cubicBezTo>
                    <a:pt x="67" y="92"/>
                    <a:pt x="63" y="92"/>
                    <a:pt x="60" y="92"/>
                  </a:cubicBezTo>
                  <a:cubicBezTo>
                    <a:pt x="59" y="88"/>
                    <a:pt x="55" y="84"/>
                    <a:pt x="51" y="84"/>
                  </a:cubicBezTo>
                  <a:cubicBezTo>
                    <a:pt x="9" y="84"/>
                    <a:pt x="9" y="84"/>
                    <a:pt x="9" y="84"/>
                  </a:cubicBezTo>
                  <a:cubicBezTo>
                    <a:pt x="4" y="84"/>
                    <a:pt x="0" y="88"/>
                    <a:pt x="0" y="93"/>
                  </a:cubicBezTo>
                  <a:cubicBezTo>
                    <a:pt x="0" y="175"/>
                    <a:pt x="0" y="175"/>
                    <a:pt x="0" y="175"/>
                  </a:cubicBezTo>
                  <a:cubicBezTo>
                    <a:pt x="0" y="180"/>
                    <a:pt x="4" y="184"/>
                    <a:pt x="9" y="184"/>
                  </a:cubicBezTo>
                  <a:cubicBezTo>
                    <a:pt x="51" y="184"/>
                    <a:pt x="51" y="184"/>
                    <a:pt x="51" y="184"/>
                  </a:cubicBezTo>
                  <a:cubicBezTo>
                    <a:pt x="56" y="184"/>
                    <a:pt x="59" y="181"/>
                    <a:pt x="60" y="177"/>
                  </a:cubicBezTo>
                  <a:cubicBezTo>
                    <a:pt x="62" y="177"/>
                    <a:pt x="63" y="175"/>
                    <a:pt x="64" y="175"/>
                  </a:cubicBezTo>
                  <a:cubicBezTo>
                    <a:pt x="65" y="177"/>
                    <a:pt x="67" y="181"/>
                    <a:pt x="73" y="184"/>
                  </a:cubicBezTo>
                  <a:cubicBezTo>
                    <a:pt x="74" y="184"/>
                    <a:pt x="74" y="184"/>
                    <a:pt x="74" y="184"/>
                  </a:cubicBezTo>
                  <a:cubicBezTo>
                    <a:pt x="75" y="184"/>
                    <a:pt x="75" y="184"/>
                    <a:pt x="75" y="184"/>
                  </a:cubicBezTo>
                  <a:cubicBezTo>
                    <a:pt x="75" y="184"/>
                    <a:pt x="103" y="184"/>
                    <a:pt x="129" y="184"/>
                  </a:cubicBezTo>
                  <a:cubicBezTo>
                    <a:pt x="142" y="184"/>
                    <a:pt x="153" y="184"/>
                    <a:pt x="157" y="184"/>
                  </a:cubicBezTo>
                  <a:cubicBezTo>
                    <a:pt x="165" y="184"/>
                    <a:pt x="170" y="180"/>
                    <a:pt x="172" y="177"/>
                  </a:cubicBezTo>
                  <a:cubicBezTo>
                    <a:pt x="176" y="172"/>
                    <a:pt x="176" y="165"/>
                    <a:pt x="175" y="161"/>
                  </a:cubicBezTo>
                  <a:cubicBezTo>
                    <a:pt x="181" y="156"/>
                    <a:pt x="181" y="147"/>
                    <a:pt x="181" y="143"/>
                  </a:cubicBezTo>
                  <a:cubicBezTo>
                    <a:pt x="182" y="140"/>
                    <a:pt x="181" y="138"/>
                    <a:pt x="180" y="135"/>
                  </a:cubicBezTo>
                  <a:cubicBezTo>
                    <a:pt x="183" y="133"/>
                    <a:pt x="186" y="127"/>
                    <a:pt x="186" y="120"/>
                  </a:cubicBezTo>
                  <a:cubicBezTo>
                    <a:pt x="187" y="115"/>
                    <a:pt x="185" y="110"/>
                    <a:pt x="183" y="108"/>
                  </a:cubicBezTo>
                  <a:close/>
                  <a:moveTo>
                    <a:pt x="52" y="175"/>
                  </a:moveTo>
                  <a:cubicBezTo>
                    <a:pt x="52" y="176"/>
                    <a:pt x="52" y="176"/>
                    <a:pt x="51" y="176"/>
                  </a:cubicBezTo>
                  <a:cubicBezTo>
                    <a:pt x="9" y="176"/>
                    <a:pt x="9" y="176"/>
                    <a:pt x="9" y="176"/>
                  </a:cubicBezTo>
                  <a:cubicBezTo>
                    <a:pt x="9" y="176"/>
                    <a:pt x="8" y="176"/>
                    <a:pt x="8" y="175"/>
                  </a:cubicBezTo>
                  <a:cubicBezTo>
                    <a:pt x="8" y="93"/>
                    <a:pt x="8" y="93"/>
                    <a:pt x="8" y="93"/>
                  </a:cubicBezTo>
                  <a:cubicBezTo>
                    <a:pt x="8" y="93"/>
                    <a:pt x="9" y="92"/>
                    <a:pt x="9" y="92"/>
                  </a:cubicBezTo>
                  <a:cubicBezTo>
                    <a:pt x="51" y="92"/>
                    <a:pt x="51" y="92"/>
                    <a:pt x="51" y="92"/>
                  </a:cubicBezTo>
                  <a:cubicBezTo>
                    <a:pt x="52" y="92"/>
                    <a:pt x="52" y="93"/>
                    <a:pt x="52" y="93"/>
                  </a:cubicBezTo>
                  <a:lnTo>
                    <a:pt x="52" y="175"/>
                  </a:lnTo>
                  <a:close/>
                  <a:moveTo>
                    <a:pt x="176" y="104"/>
                  </a:moveTo>
                  <a:cubicBezTo>
                    <a:pt x="172" y="107"/>
                    <a:pt x="172" y="107"/>
                    <a:pt x="172" y="107"/>
                  </a:cubicBezTo>
                  <a:cubicBezTo>
                    <a:pt x="175" y="110"/>
                    <a:pt x="175" y="110"/>
                    <a:pt x="175" y="110"/>
                  </a:cubicBezTo>
                  <a:cubicBezTo>
                    <a:pt x="176" y="111"/>
                    <a:pt x="179" y="114"/>
                    <a:pt x="178" y="120"/>
                  </a:cubicBezTo>
                  <a:cubicBezTo>
                    <a:pt x="178" y="127"/>
                    <a:pt x="173" y="131"/>
                    <a:pt x="173" y="131"/>
                  </a:cubicBezTo>
                  <a:cubicBezTo>
                    <a:pt x="167" y="133"/>
                    <a:pt x="167" y="133"/>
                    <a:pt x="167" y="133"/>
                  </a:cubicBezTo>
                  <a:cubicBezTo>
                    <a:pt x="172" y="137"/>
                    <a:pt x="172" y="137"/>
                    <a:pt x="172" y="137"/>
                  </a:cubicBezTo>
                  <a:cubicBezTo>
                    <a:pt x="172" y="138"/>
                    <a:pt x="174" y="140"/>
                    <a:pt x="173" y="144"/>
                  </a:cubicBezTo>
                  <a:cubicBezTo>
                    <a:pt x="173" y="147"/>
                    <a:pt x="172" y="154"/>
                    <a:pt x="168" y="156"/>
                  </a:cubicBezTo>
                  <a:cubicBezTo>
                    <a:pt x="164" y="158"/>
                    <a:pt x="164" y="158"/>
                    <a:pt x="164" y="158"/>
                  </a:cubicBezTo>
                  <a:cubicBezTo>
                    <a:pt x="167" y="161"/>
                    <a:pt x="167" y="161"/>
                    <a:pt x="167" y="161"/>
                  </a:cubicBezTo>
                  <a:cubicBezTo>
                    <a:pt x="168" y="163"/>
                    <a:pt x="168" y="169"/>
                    <a:pt x="165" y="173"/>
                  </a:cubicBezTo>
                  <a:cubicBezTo>
                    <a:pt x="164" y="175"/>
                    <a:pt x="161" y="176"/>
                    <a:pt x="157" y="176"/>
                  </a:cubicBezTo>
                  <a:cubicBezTo>
                    <a:pt x="144" y="176"/>
                    <a:pt x="84" y="176"/>
                    <a:pt x="76" y="176"/>
                  </a:cubicBezTo>
                  <a:cubicBezTo>
                    <a:pt x="73" y="175"/>
                    <a:pt x="71" y="174"/>
                    <a:pt x="70" y="173"/>
                  </a:cubicBezTo>
                  <a:cubicBezTo>
                    <a:pt x="69" y="172"/>
                    <a:pt x="67" y="167"/>
                    <a:pt x="60" y="167"/>
                  </a:cubicBezTo>
                  <a:cubicBezTo>
                    <a:pt x="60" y="100"/>
                    <a:pt x="60" y="100"/>
                    <a:pt x="60" y="100"/>
                  </a:cubicBezTo>
                  <a:cubicBezTo>
                    <a:pt x="64" y="100"/>
                    <a:pt x="71" y="100"/>
                    <a:pt x="71" y="100"/>
                  </a:cubicBezTo>
                  <a:cubicBezTo>
                    <a:pt x="72" y="100"/>
                    <a:pt x="72" y="100"/>
                    <a:pt x="72" y="100"/>
                  </a:cubicBezTo>
                  <a:cubicBezTo>
                    <a:pt x="74" y="99"/>
                    <a:pt x="74" y="99"/>
                    <a:pt x="74" y="99"/>
                  </a:cubicBezTo>
                  <a:cubicBezTo>
                    <a:pt x="74" y="99"/>
                    <a:pt x="85" y="88"/>
                    <a:pt x="89" y="80"/>
                  </a:cubicBezTo>
                  <a:cubicBezTo>
                    <a:pt x="93" y="72"/>
                    <a:pt x="96" y="63"/>
                    <a:pt x="100" y="61"/>
                  </a:cubicBezTo>
                  <a:cubicBezTo>
                    <a:pt x="100" y="60"/>
                    <a:pt x="101" y="60"/>
                    <a:pt x="101" y="59"/>
                  </a:cubicBezTo>
                  <a:cubicBezTo>
                    <a:pt x="108" y="54"/>
                    <a:pt x="124" y="38"/>
                    <a:pt x="127" y="19"/>
                  </a:cubicBezTo>
                  <a:cubicBezTo>
                    <a:pt x="127" y="14"/>
                    <a:pt x="128" y="12"/>
                    <a:pt x="130" y="10"/>
                  </a:cubicBezTo>
                  <a:cubicBezTo>
                    <a:pt x="132" y="9"/>
                    <a:pt x="134" y="10"/>
                    <a:pt x="135" y="10"/>
                  </a:cubicBezTo>
                  <a:cubicBezTo>
                    <a:pt x="137" y="12"/>
                    <a:pt x="147" y="22"/>
                    <a:pt x="143" y="35"/>
                  </a:cubicBezTo>
                  <a:cubicBezTo>
                    <a:pt x="137" y="51"/>
                    <a:pt x="129" y="61"/>
                    <a:pt x="129" y="61"/>
                  </a:cubicBezTo>
                  <a:cubicBezTo>
                    <a:pt x="127" y="64"/>
                    <a:pt x="124" y="70"/>
                    <a:pt x="128" y="76"/>
                  </a:cubicBezTo>
                  <a:cubicBezTo>
                    <a:pt x="130" y="79"/>
                    <a:pt x="133" y="79"/>
                    <a:pt x="135" y="79"/>
                  </a:cubicBezTo>
                  <a:cubicBezTo>
                    <a:pt x="162" y="79"/>
                    <a:pt x="162" y="79"/>
                    <a:pt x="162" y="79"/>
                  </a:cubicBezTo>
                  <a:cubicBezTo>
                    <a:pt x="163" y="79"/>
                    <a:pt x="180" y="81"/>
                    <a:pt x="180" y="95"/>
                  </a:cubicBezTo>
                  <a:cubicBezTo>
                    <a:pt x="180" y="101"/>
                    <a:pt x="176" y="104"/>
                    <a:pt x="176" y="104"/>
                  </a:cubicBezTo>
                  <a:close/>
                </a:path>
              </a:pathLst>
            </a:custGeom>
            <a:grpFill/>
            <a:ln w="9525">
              <a:solidFill>
                <a:schemeClr val="tx1"/>
              </a:solidFill>
              <a:round/>
              <a:headEnd/>
              <a:tailEnd/>
            </a:ln>
          </p:spPr>
          <p:txBody>
            <a:bodyPr/>
            <a:lstStyle/>
            <a:p>
              <a:endParaRPr lang="en-US" dirty="0"/>
            </a:p>
          </p:txBody>
        </p:sp>
      </p:grpSp>
      <p:grpSp>
        <p:nvGrpSpPr>
          <p:cNvPr id="27" name="Group 26" descr="clock icon">
            <a:extLst>
              <a:ext uri="{FF2B5EF4-FFF2-40B4-BE49-F238E27FC236}">
                <a16:creationId xmlns:a16="http://schemas.microsoft.com/office/drawing/2014/main" id="{B808CBE1-9B84-7818-F1B7-F6B6847390C9}"/>
              </a:ext>
            </a:extLst>
          </p:cNvPr>
          <p:cNvGrpSpPr/>
          <p:nvPr/>
        </p:nvGrpSpPr>
        <p:grpSpPr>
          <a:xfrm>
            <a:off x="10965805" y="3169273"/>
            <a:ext cx="823913" cy="823912"/>
            <a:chOff x="744537" y="3036069"/>
            <a:chExt cx="823913" cy="823912"/>
          </a:xfrm>
          <a:solidFill>
            <a:schemeClr val="bg1"/>
          </a:solidFill>
        </p:grpSpPr>
        <p:sp>
          <p:nvSpPr>
            <p:cNvPr id="28" name="Oval 68">
              <a:extLst>
                <a:ext uri="{FF2B5EF4-FFF2-40B4-BE49-F238E27FC236}">
                  <a16:creationId xmlns:a16="http://schemas.microsoft.com/office/drawing/2014/main" id="{0D5B9A7E-609B-61CB-6B76-65F108A044FB}"/>
                </a:ext>
                <a:ext uri="{C183D7F6-B498-43B3-948B-1728B52AA6E4}">
                  <adec:decorative xmlns:adec="http://schemas.microsoft.com/office/drawing/2017/decorative" val="1"/>
                </a:ext>
              </a:extLst>
            </p:cNvPr>
            <p:cNvSpPr>
              <a:spLocks noChangeArrowheads="1"/>
            </p:cNvSpPr>
            <p:nvPr/>
          </p:nvSpPr>
          <p:spPr bwMode="auto">
            <a:xfrm>
              <a:off x="744537" y="3036069"/>
              <a:ext cx="823913" cy="823912"/>
            </a:xfrm>
            <a:prstGeom prst="ellipse">
              <a:avLst/>
            </a:prstGeom>
            <a:grpFill/>
            <a:ln>
              <a:noFill/>
            </a:ln>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grpSp>
          <p:nvGrpSpPr>
            <p:cNvPr id="29" name="Group 28" descr="Clock">
              <a:extLst>
                <a:ext uri="{FF2B5EF4-FFF2-40B4-BE49-F238E27FC236}">
                  <a16:creationId xmlns:a16="http://schemas.microsoft.com/office/drawing/2014/main" id="{1C95187E-2D4F-6A0D-B336-8B096F1468D7}"/>
                </a:ext>
              </a:extLst>
            </p:cNvPr>
            <p:cNvGrpSpPr/>
            <p:nvPr/>
          </p:nvGrpSpPr>
          <p:grpSpPr bwMode="auto">
            <a:xfrm>
              <a:off x="982527" y="3270522"/>
              <a:ext cx="343634" cy="344872"/>
              <a:chOff x="9155465" y="4372601"/>
              <a:chExt cx="343634" cy="344872"/>
            </a:xfrm>
            <a:grpFill/>
          </p:grpSpPr>
          <p:sp>
            <p:nvSpPr>
              <p:cNvPr id="30" name="Freeform 158">
                <a:extLst>
                  <a:ext uri="{FF2B5EF4-FFF2-40B4-BE49-F238E27FC236}">
                    <a16:creationId xmlns:a16="http://schemas.microsoft.com/office/drawing/2014/main" id="{6A73770E-F6A1-75D7-11EF-CB4EC6F3B336}"/>
                  </a:ext>
                </a:extLst>
              </p:cNvPr>
              <p:cNvSpPr>
                <a:spLocks noEditPoints="1"/>
              </p:cNvSpPr>
              <p:nvPr/>
            </p:nvSpPr>
            <p:spPr bwMode="auto">
              <a:xfrm>
                <a:off x="9379198" y="4372601"/>
                <a:ext cx="119901" cy="101360"/>
              </a:xfrm>
              <a:custGeom>
                <a:avLst/>
                <a:gdLst>
                  <a:gd name="T0" fmla="*/ 50 w 63"/>
                  <a:gd name="T1" fmla="*/ 53 h 53"/>
                  <a:gd name="T2" fmla="*/ 47 w 63"/>
                  <a:gd name="T3" fmla="*/ 49 h 53"/>
                  <a:gd name="T4" fmla="*/ 4 w 63"/>
                  <a:gd name="T5" fmla="*/ 15 h 53"/>
                  <a:gd name="T6" fmla="*/ 0 w 63"/>
                  <a:gd name="T7" fmla="*/ 14 h 53"/>
                  <a:gd name="T8" fmla="*/ 2 w 63"/>
                  <a:gd name="T9" fmla="*/ 10 h 53"/>
                  <a:gd name="T10" fmla="*/ 19 w 63"/>
                  <a:gd name="T11" fmla="*/ 0 h 53"/>
                  <a:gd name="T12" fmla="*/ 42 w 63"/>
                  <a:gd name="T13" fmla="*/ 11 h 53"/>
                  <a:gd name="T14" fmla="*/ 52 w 63"/>
                  <a:gd name="T15" fmla="*/ 50 h 53"/>
                  <a:gd name="T16" fmla="*/ 50 w 63"/>
                  <a:gd name="T17" fmla="*/ 53 h 53"/>
                  <a:gd name="T18" fmla="*/ 10 w 63"/>
                  <a:gd name="T19" fmla="*/ 11 h 53"/>
                  <a:gd name="T20" fmla="*/ 50 w 63"/>
                  <a:gd name="T21" fmla="*/ 42 h 53"/>
                  <a:gd name="T22" fmla="*/ 39 w 63"/>
                  <a:gd name="T23" fmla="*/ 16 h 53"/>
                  <a:gd name="T24" fmla="*/ 19 w 63"/>
                  <a:gd name="T25" fmla="*/ 6 h 53"/>
                  <a:gd name="T26" fmla="*/ 10 w 63"/>
                  <a:gd name="T2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50" y="53"/>
                    </a:moveTo>
                    <a:cubicBezTo>
                      <a:pt x="47" y="49"/>
                      <a:pt x="47" y="49"/>
                      <a:pt x="47" y="49"/>
                    </a:cubicBezTo>
                    <a:cubicBezTo>
                      <a:pt x="37" y="33"/>
                      <a:pt x="22" y="21"/>
                      <a:pt x="4" y="15"/>
                    </a:cubicBezTo>
                    <a:cubicBezTo>
                      <a:pt x="0" y="14"/>
                      <a:pt x="0" y="14"/>
                      <a:pt x="0" y="14"/>
                    </a:cubicBezTo>
                    <a:cubicBezTo>
                      <a:pt x="2" y="10"/>
                      <a:pt x="2" y="10"/>
                      <a:pt x="2" y="10"/>
                    </a:cubicBezTo>
                    <a:cubicBezTo>
                      <a:pt x="6" y="5"/>
                      <a:pt x="11" y="0"/>
                      <a:pt x="19" y="0"/>
                    </a:cubicBezTo>
                    <a:cubicBezTo>
                      <a:pt x="26" y="0"/>
                      <a:pt x="33" y="4"/>
                      <a:pt x="42" y="11"/>
                    </a:cubicBezTo>
                    <a:cubicBezTo>
                      <a:pt x="63" y="27"/>
                      <a:pt x="61" y="38"/>
                      <a:pt x="52" y="50"/>
                    </a:cubicBezTo>
                    <a:lnTo>
                      <a:pt x="50" y="53"/>
                    </a:lnTo>
                    <a:close/>
                    <a:moveTo>
                      <a:pt x="10" y="11"/>
                    </a:moveTo>
                    <a:cubicBezTo>
                      <a:pt x="26" y="17"/>
                      <a:pt x="40" y="28"/>
                      <a:pt x="50" y="42"/>
                    </a:cubicBezTo>
                    <a:cubicBezTo>
                      <a:pt x="54" y="36"/>
                      <a:pt x="55" y="29"/>
                      <a:pt x="39" y="16"/>
                    </a:cubicBezTo>
                    <a:cubicBezTo>
                      <a:pt x="30" y="9"/>
                      <a:pt x="24" y="6"/>
                      <a:pt x="19" y="6"/>
                    </a:cubicBezTo>
                    <a:cubicBezTo>
                      <a:pt x="16" y="6"/>
                      <a:pt x="13" y="8"/>
                      <a:pt x="10" y="11"/>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1" name="Freeform 159">
                <a:extLst>
                  <a:ext uri="{FF2B5EF4-FFF2-40B4-BE49-F238E27FC236}">
                    <a16:creationId xmlns:a16="http://schemas.microsoft.com/office/drawing/2014/main" id="{3529665D-D778-71CC-E4C5-628FF603244E}"/>
                  </a:ext>
                </a:extLst>
              </p:cNvPr>
              <p:cNvSpPr>
                <a:spLocks noEditPoints="1"/>
              </p:cNvSpPr>
              <p:nvPr/>
            </p:nvSpPr>
            <p:spPr bwMode="auto">
              <a:xfrm>
                <a:off x="9155465" y="4372601"/>
                <a:ext cx="119901" cy="101360"/>
              </a:xfrm>
              <a:custGeom>
                <a:avLst/>
                <a:gdLst>
                  <a:gd name="T0" fmla="*/ 13 w 63"/>
                  <a:gd name="T1" fmla="*/ 53 h 53"/>
                  <a:gd name="T2" fmla="*/ 10 w 63"/>
                  <a:gd name="T3" fmla="*/ 50 h 53"/>
                  <a:gd name="T4" fmla="*/ 20 w 63"/>
                  <a:gd name="T5" fmla="*/ 11 h 53"/>
                  <a:gd name="T6" fmla="*/ 44 w 63"/>
                  <a:gd name="T7" fmla="*/ 0 h 53"/>
                  <a:gd name="T8" fmla="*/ 60 w 63"/>
                  <a:gd name="T9" fmla="*/ 10 h 53"/>
                  <a:gd name="T10" fmla="*/ 63 w 63"/>
                  <a:gd name="T11" fmla="*/ 14 h 53"/>
                  <a:gd name="T12" fmla="*/ 59 w 63"/>
                  <a:gd name="T13" fmla="*/ 15 h 53"/>
                  <a:gd name="T14" fmla="*/ 15 w 63"/>
                  <a:gd name="T15" fmla="*/ 49 h 53"/>
                  <a:gd name="T16" fmla="*/ 13 w 63"/>
                  <a:gd name="T17" fmla="*/ 53 h 53"/>
                  <a:gd name="T18" fmla="*/ 44 w 63"/>
                  <a:gd name="T19" fmla="*/ 6 h 53"/>
                  <a:gd name="T20" fmla="*/ 24 w 63"/>
                  <a:gd name="T21" fmla="*/ 16 h 53"/>
                  <a:gd name="T22" fmla="*/ 13 w 63"/>
                  <a:gd name="T23" fmla="*/ 42 h 53"/>
                  <a:gd name="T24" fmla="*/ 53 w 63"/>
                  <a:gd name="T25" fmla="*/ 11 h 53"/>
                  <a:gd name="T26" fmla="*/ 44 w 63"/>
                  <a:gd name="T27" fmla="*/ 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13" y="53"/>
                    </a:moveTo>
                    <a:cubicBezTo>
                      <a:pt x="10" y="50"/>
                      <a:pt x="10" y="50"/>
                      <a:pt x="10" y="50"/>
                    </a:cubicBezTo>
                    <a:cubicBezTo>
                      <a:pt x="2" y="38"/>
                      <a:pt x="0" y="27"/>
                      <a:pt x="20" y="11"/>
                    </a:cubicBezTo>
                    <a:cubicBezTo>
                      <a:pt x="30" y="4"/>
                      <a:pt x="37" y="0"/>
                      <a:pt x="44" y="0"/>
                    </a:cubicBezTo>
                    <a:cubicBezTo>
                      <a:pt x="51" y="0"/>
                      <a:pt x="56" y="5"/>
                      <a:pt x="60" y="10"/>
                    </a:cubicBezTo>
                    <a:cubicBezTo>
                      <a:pt x="63" y="14"/>
                      <a:pt x="63" y="14"/>
                      <a:pt x="63" y="14"/>
                    </a:cubicBezTo>
                    <a:cubicBezTo>
                      <a:pt x="59" y="15"/>
                      <a:pt x="59" y="15"/>
                      <a:pt x="59" y="15"/>
                    </a:cubicBezTo>
                    <a:cubicBezTo>
                      <a:pt x="41" y="21"/>
                      <a:pt x="26" y="33"/>
                      <a:pt x="15" y="49"/>
                    </a:cubicBezTo>
                    <a:lnTo>
                      <a:pt x="13" y="53"/>
                    </a:lnTo>
                    <a:close/>
                    <a:moveTo>
                      <a:pt x="44" y="6"/>
                    </a:moveTo>
                    <a:cubicBezTo>
                      <a:pt x="39" y="6"/>
                      <a:pt x="32" y="9"/>
                      <a:pt x="24" y="16"/>
                    </a:cubicBezTo>
                    <a:cubicBezTo>
                      <a:pt x="8" y="29"/>
                      <a:pt x="9" y="36"/>
                      <a:pt x="13" y="42"/>
                    </a:cubicBezTo>
                    <a:cubicBezTo>
                      <a:pt x="23" y="28"/>
                      <a:pt x="37" y="17"/>
                      <a:pt x="53" y="11"/>
                    </a:cubicBezTo>
                    <a:cubicBezTo>
                      <a:pt x="50" y="8"/>
                      <a:pt x="47" y="6"/>
                      <a:pt x="4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2" name="Freeform 160">
                <a:extLst>
                  <a:ext uri="{FF2B5EF4-FFF2-40B4-BE49-F238E27FC236}">
                    <a16:creationId xmlns:a16="http://schemas.microsoft.com/office/drawing/2014/main" id="{1D07999A-0B9E-EABC-79E7-1E3F332E33D8}"/>
                  </a:ext>
                </a:extLst>
              </p:cNvPr>
              <p:cNvSpPr>
                <a:spLocks/>
              </p:cNvSpPr>
              <p:nvPr/>
            </p:nvSpPr>
            <p:spPr bwMode="auto">
              <a:xfrm>
                <a:off x="9196256" y="4671737"/>
                <a:ext cx="43263" cy="44500"/>
              </a:xfrm>
              <a:custGeom>
                <a:avLst/>
                <a:gdLst>
                  <a:gd name="T0" fmla="*/ 6 w 35"/>
                  <a:gd name="T1" fmla="*/ 36 h 36"/>
                  <a:gd name="T2" fmla="*/ 0 w 35"/>
                  <a:gd name="T3" fmla="*/ 30 h 36"/>
                  <a:gd name="T4" fmla="*/ 29 w 35"/>
                  <a:gd name="T5" fmla="*/ 0 h 36"/>
                  <a:gd name="T6" fmla="*/ 35 w 35"/>
                  <a:gd name="T7" fmla="*/ 8 h 36"/>
                  <a:gd name="T8" fmla="*/ 6 w 35"/>
                  <a:gd name="T9" fmla="*/ 36 h 36"/>
                </a:gdLst>
                <a:ahLst/>
                <a:cxnLst>
                  <a:cxn ang="0">
                    <a:pos x="T0" y="T1"/>
                  </a:cxn>
                  <a:cxn ang="0">
                    <a:pos x="T2" y="T3"/>
                  </a:cxn>
                  <a:cxn ang="0">
                    <a:pos x="T4" y="T5"/>
                  </a:cxn>
                  <a:cxn ang="0">
                    <a:pos x="T6" y="T7"/>
                  </a:cxn>
                  <a:cxn ang="0">
                    <a:pos x="T8" y="T9"/>
                  </a:cxn>
                </a:cxnLst>
                <a:rect l="0" t="0" r="r" b="b"/>
                <a:pathLst>
                  <a:path w="35" h="36">
                    <a:moveTo>
                      <a:pt x="6" y="36"/>
                    </a:moveTo>
                    <a:lnTo>
                      <a:pt x="0" y="30"/>
                    </a:lnTo>
                    <a:lnTo>
                      <a:pt x="29" y="0"/>
                    </a:lnTo>
                    <a:lnTo>
                      <a:pt x="35" y="8"/>
                    </a:lnTo>
                    <a:lnTo>
                      <a:pt x="6" y="36"/>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3" name="Freeform 161">
                <a:extLst>
                  <a:ext uri="{FF2B5EF4-FFF2-40B4-BE49-F238E27FC236}">
                    <a16:creationId xmlns:a16="http://schemas.microsoft.com/office/drawing/2014/main" id="{417F16D0-0B89-5C5D-14AF-5F751A829BE1}"/>
                  </a:ext>
                </a:extLst>
              </p:cNvPr>
              <p:cNvSpPr>
                <a:spLocks/>
              </p:cNvSpPr>
              <p:nvPr/>
            </p:nvSpPr>
            <p:spPr bwMode="auto">
              <a:xfrm>
                <a:off x="9413809" y="4671737"/>
                <a:ext cx="45736" cy="45736"/>
              </a:xfrm>
              <a:custGeom>
                <a:avLst/>
                <a:gdLst>
                  <a:gd name="T0" fmla="*/ 29 w 37"/>
                  <a:gd name="T1" fmla="*/ 37 h 37"/>
                  <a:gd name="T2" fmla="*/ 0 w 37"/>
                  <a:gd name="T3" fmla="*/ 8 h 37"/>
                  <a:gd name="T4" fmla="*/ 6 w 37"/>
                  <a:gd name="T5" fmla="*/ 0 h 37"/>
                  <a:gd name="T6" fmla="*/ 37 w 37"/>
                  <a:gd name="T7" fmla="*/ 31 h 37"/>
                  <a:gd name="T8" fmla="*/ 29 w 37"/>
                  <a:gd name="T9" fmla="*/ 37 h 37"/>
                </a:gdLst>
                <a:ahLst/>
                <a:cxnLst>
                  <a:cxn ang="0">
                    <a:pos x="T0" y="T1"/>
                  </a:cxn>
                  <a:cxn ang="0">
                    <a:pos x="T2" y="T3"/>
                  </a:cxn>
                  <a:cxn ang="0">
                    <a:pos x="T4" y="T5"/>
                  </a:cxn>
                  <a:cxn ang="0">
                    <a:pos x="T6" y="T7"/>
                  </a:cxn>
                  <a:cxn ang="0">
                    <a:pos x="T8" y="T9"/>
                  </a:cxn>
                </a:cxnLst>
                <a:rect l="0" t="0" r="r" b="b"/>
                <a:pathLst>
                  <a:path w="37" h="37">
                    <a:moveTo>
                      <a:pt x="29" y="37"/>
                    </a:moveTo>
                    <a:lnTo>
                      <a:pt x="0" y="8"/>
                    </a:lnTo>
                    <a:lnTo>
                      <a:pt x="6" y="0"/>
                    </a:lnTo>
                    <a:lnTo>
                      <a:pt x="37" y="31"/>
                    </a:lnTo>
                    <a:lnTo>
                      <a:pt x="29" y="37"/>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4" name="Freeform 162">
                <a:extLst>
                  <a:ext uri="{FF2B5EF4-FFF2-40B4-BE49-F238E27FC236}">
                    <a16:creationId xmlns:a16="http://schemas.microsoft.com/office/drawing/2014/main" id="{EBCE8487-1B7B-DC4F-4D30-0095CB46F85B}"/>
                  </a:ext>
                </a:extLst>
              </p:cNvPr>
              <p:cNvSpPr>
                <a:spLocks noEditPoints="1"/>
              </p:cNvSpPr>
              <p:nvPr/>
            </p:nvSpPr>
            <p:spPr bwMode="auto">
              <a:xfrm>
                <a:off x="9167826" y="4397323"/>
                <a:ext cx="320149" cy="320149"/>
              </a:xfrm>
              <a:custGeom>
                <a:avLst/>
                <a:gdLst>
                  <a:gd name="T0" fmla="*/ 84 w 168"/>
                  <a:gd name="T1" fmla="*/ 168 h 168"/>
                  <a:gd name="T2" fmla="*/ 0 w 168"/>
                  <a:gd name="T3" fmla="*/ 84 h 168"/>
                  <a:gd name="T4" fmla="*/ 84 w 168"/>
                  <a:gd name="T5" fmla="*/ 0 h 168"/>
                  <a:gd name="T6" fmla="*/ 168 w 168"/>
                  <a:gd name="T7" fmla="*/ 84 h 168"/>
                  <a:gd name="T8" fmla="*/ 84 w 168"/>
                  <a:gd name="T9" fmla="*/ 168 h 168"/>
                  <a:gd name="T10" fmla="*/ 84 w 168"/>
                  <a:gd name="T11" fmla="*/ 6 h 168"/>
                  <a:gd name="T12" fmla="*/ 6 w 168"/>
                  <a:gd name="T13" fmla="*/ 84 h 168"/>
                  <a:gd name="T14" fmla="*/ 84 w 168"/>
                  <a:gd name="T15" fmla="*/ 162 h 168"/>
                  <a:gd name="T16" fmla="*/ 162 w 168"/>
                  <a:gd name="T17" fmla="*/ 84 h 168"/>
                  <a:gd name="T18" fmla="*/ 84 w 168"/>
                  <a:gd name="T19" fmla="*/ 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68">
                    <a:moveTo>
                      <a:pt x="84" y="168"/>
                    </a:moveTo>
                    <a:cubicBezTo>
                      <a:pt x="38" y="168"/>
                      <a:pt x="0" y="131"/>
                      <a:pt x="0" y="84"/>
                    </a:cubicBezTo>
                    <a:cubicBezTo>
                      <a:pt x="0" y="38"/>
                      <a:pt x="38" y="0"/>
                      <a:pt x="84" y="0"/>
                    </a:cubicBezTo>
                    <a:cubicBezTo>
                      <a:pt x="130" y="0"/>
                      <a:pt x="168" y="38"/>
                      <a:pt x="168" y="84"/>
                    </a:cubicBezTo>
                    <a:cubicBezTo>
                      <a:pt x="168" y="131"/>
                      <a:pt x="130" y="168"/>
                      <a:pt x="84" y="168"/>
                    </a:cubicBezTo>
                    <a:close/>
                    <a:moveTo>
                      <a:pt x="84" y="6"/>
                    </a:moveTo>
                    <a:cubicBezTo>
                      <a:pt x="41" y="6"/>
                      <a:pt x="6" y="41"/>
                      <a:pt x="6" y="84"/>
                    </a:cubicBezTo>
                    <a:cubicBezTo>
                      <a:pt x="6" y="127"/>
                      <a:pt x="41" y="162"/>
                      <a:pt x="84" y="162"/>
                    </a:cubicBezTo>
                    <a:cubicBezTo>
                      <a:pt x="127" y="162"/>
                      <a:pt x="162" y="127"/>
                      <a:pt x="162" y="84"/>
                    </a:cubicBezTo>
                    <a:cubicBezTo>
                      <a:pt x="162" y="41"/>
                      <a:pt x="127" y="6"/>
                      <a:pt x="8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5" name="Freeform 163">
                <a:extLst>
                  <a:ext uri="{FF2B5EF4-FFF2-40B4-BE49-F238E27FC236}">
                    <a16:creationId xmlns:a16="http://schemas.microsoft.com/office/drawing/2014/main" id="{6C353EFD-0A51-247D-9F9E-964856BBE9A0}"/>
                  </a:ext>
                </a:extLst>
              </p:cNvPr>
              <p:cNvSpPr>
                <a:spLocks/>
              </p:cNvSpPr>
              <p:nvPr/>
            </p:nvSpPr>
            <p:spPr bwMode="auto">
              <a:xfrm>
                <a:off x="9234575" y="4446767"/>
                <a:ext cx="100124" cy="126082"/>
              </a:xfrm>
              <a:custGeom>
                <a:avLst/>
                <a:gdLst>
                  <a:gd name="T0" fmla="*/ 81 w 81"/>
                  <a:gd name="T1" fmla="*/ 102 h 102"/>
                  <a:gd name="T2" fmla="*/ 0 w 81"/>
                  <a:gd name="T3" fmla="*/ 102 h 102"/>
                  <a:gd name="T4" fmla="*/ 0 w 81"/>
                  <a:gd name="T5" fmla="*/ 93 h 102"/>
                  <a:gd name="T6" fmla="*/ 72 w 81"/>
                  <a:gd name="T7" fmla="*/ 93 h 102"/>
                  <a:gd name="T8" fmla="*/ 72 w 81"/>
                  <a:gd name="T9" fmla="*/ 0 h 102"/>
                  <a:gd name="T10" fmla="*/ 81 w 81"/>
                  <a:gd name="T11" fmla="*/ 0 h 102"/>
                  <a:gd name="T12" fmla="*/ 81 w 81"/>
                  <a:gd name="T13" fmla="*/ 102 h 102"/>
                </a:gdLst>
                <a:ahLst/>
                <a:cxnLst>
                  <a:cxn ang="0">
                    <a:pos x="T0" y="T1"/>
                  </a:cxn>
                  <a:cxn ang="0">
                    <a:pos x="T2" y="T3"/>
                  </a:cxn>
                  <a:cxn ang="0">
                    <a:pos x="T4" y="T5"/>
                  </a:cxn>
                  <a:cxn ang="0">
                    <a:pos x="T6" y="T7"/>
                  </a:cxn>
                  <a:cxn ang="0">
                    <a:pos x="T8" y="T9"/>
                  </a:cxn>
                  <a:cxn ang="0">
                    <a:pos x="T10" y="T11"/>
                  </a:cxn>
                  <a:cxn ang="0">
                    <a:pos x="T12" y="T13"/>
                  </a:cxn>
                </a:cxnLst>
                <a:rect l="0" t="0" r="r" b="b"/>
                <a:pathLst>
                  <a:path w="81" h="102">
                    <a:moveTo>
                      <a:pt x="81" y="102"/>
                    </a:moveTo>
                    <a:lnTo>
                      <a:pt x="0" y="102"/>
                    </a:lnTo>
                    <a:lnTo>
                      <a:pt x="0" y="93"/>
                    </a:lnTo>
                    <a:lnTo>
                      <a:pt x="72" y="93"/>
                    </a:lnTo>
                    <a:lnTo>
                      <a:pt x="72" y="0"/>
                    </a:lnTo>
                    <a:lnTo>
                      <a:pt x="81" y="0"/>
                    </a:lnTo>
                    <a:lnTo>
                      <a:pt x="81" y="102"/>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36" name="Group 35" descr="search icon">
            <a:extLst>
              <a:ext uri="{FF2B5EF4-FFF2-40B4-BE49-F238E27FC236}">
                <a16:creationId xmlns:a16="http://schemas.microsoft.com/office/drawing/2014/main" id="{687B6C54-1790-E64F-C35E-76DA0084E125}"/>
              </a:ext>
            </a:extLst>
          </p:cNvPr>
          <p:cNvGrpSpPr/>
          <p:nvPr/>
        </p:nvGrpSpPr>
        <p:grpSpPr>
          <a:xfrm>
            <a:off x="10965805" y="4109091"/>
            <a:ext cx="823913" cy="823912"/>
            <a:chOff x="744537" y="3975887"/>
            <a:chExt cx="823913" cy="823912"/>
          </a:xfrm>
          <a:solidFill>
            <a:schemeClr val="bg1"/>
          </a:solidFill>
        </p:grpSpPr>
        <p:sp>
          <p:nvSpPr>
            <p:cNvPr id="37" name="Oval 68">
              <a:extLst>
                <a:ext uri="{FF2B5EF4-FFF2-40B4-BE49-F238E27FC236}">
                  <a16:creationId xmlns:a16="http://schemas.microsoft.com/office/drawing/2014/main" id="{B380DB8B-E26A-8E61-2773-43637836E1B1}"/>
                </a:ext>
                <a:ext uri="{C183D7F6-B498-43B3-948B-1728B52AA6E4}">
                  <adec:decorative xmlns:adec="http://schemas.microsoft.com/office/drawing/2017/decorative" val="1"/>
                </a:ext>
              </a:extLst>
            </p:cNvPr>
            <p:cNvSpPr>
              <a:spLocks noChangeArrowheads="1"/>
            </p:cNvSpPr>
            <p:nvPr/>
          </p:nvSpPr>
          <p:spPr bwMode="auto">
            <a:xfrm>
              <a:off x="744537" y="3975887"/>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38" name="Group 37" descr="Unlock">
              <a:extLst>
                <a:ext uri="{FF2B5EF4-FFF2-40B4-BE49-F238E27FC236}">
                  <a16:creationId xmlns:a16="http://schemas.microsoft.com/office/drawing/2014/main" id="{31961FAE-21E7-F95B-70E1-CB3C7A6E0466}"/>
                </a:ext>
              </a:extLst>
            </p:cNvPr>
            <p:cNvGrpSpPr/>
            <p:nvPr/>
          </p:nvGrpSpPr>
          <p:grpSpPr bwMode="auto">
            <a:xfrm>
              <a:off x="993177" y="4210484"/>
              <a:ext cx="360941" cy="337455"/>
              <a:chOff x="6955211" y="4365185"/>
              <a:chExt cx="360941" cy="337455"/>
            </a:xfrm>
            <a:grpFill/>
          </p:grpSpPr>
          <p:sp>
            <p:nvSpPr>
              <p:cNvPr id="39" name="Freeform 188">
                <a:extLst>
                  <a:ext uri="{FF2B5EF4-FFF2-40B4-BE49-F238E27FC236}">
                    <a16:creationId xmlns:a16="http://schemas.microsoft.com/office/drawing/2014/main" id="{EA3947DC-A4F0-4BBD-41F0-EA78C084B8E8}"/>
                  </a:ext>
                </a:extLst>
              </p:cNvPr>
              <p:cNvSpPr>
                <a:spLocks/>
              </p:cNvSpPr>
              <p:nvPr/>
            </p:nvSpPr>
            <p:spPr bwMode="auto">
              <a:xfrm>
                <a:off x="6955211" y="4365185"/>
                <a:ext cx="337455" cy="337455"/>
              </a:xfrm>
              <a:custGeom>
                <a:avLst/>
                <a:gdLst>
                  <a:gd name="T0" fmla="*/ 88 w 177"/>
                  <a:gd name="T1" fmla="*/ 177 h 177"/>
                  <a:gd name="T2" fmla="*/ 26 w 177"/>
                  <a:gd name="T3" fmla="*/ 151 h 177"/>
                  <a:gd name="T4" fmla="*/ 0 w 177"/>
                  <a:gd name="T5" fmla="*/ 89 h 177"/>
                  <a:gd name="T6" fmla="*/ 26 w 177"/>
                  <a:gd name="T7" fmla="*/ 27 h 177"/>
                  <a:gd name="T8" fmla="*/ 88 w 177"/>
                  <a:gd name="T9" fmla="*/ 0 h 177"/>
                  <a:gd name="T10" fmla="*/ 88 w 177"/>
                  <a:gd name="T11" fmla="*/ 0 h 177"/>
                  <a:gd name="T12" fmla="*/ 177 w 177"/>
                  <a:gd name="T13" fmla="*/ 88 h 177"/>
                  <a:gd name="T14" fmla="*/ 171 w 177"/>
                  <a:gd name="T15" fmla="*/ 88 h 177"/>
                  <a:gd name="T16" fmla="*/ 88 w 177"/>
                  <a:gd name="T17" fmla="*/ 6 h 177"/>
                  <a:gd name="T18" fmla="*/ 88 w 177"/>
                  <a:gd name="T19" fmla="*/ 6 h 177"/>
                  <a:gd name="T20" fmla="*/ 30 w 177"/>
                  <a:gd name="T21" fmla="*/ 31 h 177"/>
                  <a:gd name="T22" fmla="*/ 6 w 177"/>
                  <a:gd name="T23" fmla="*/ 89 h 177"/>
                  <a:gd name="T24" fmla="*/ 31 w 177"/>
                  <a:gd name="T25" fmla="*/ 147 h 177"/>
                  <a:gd name="T26" fmla="*/ 88 w 177"/>
                  <a:gd name="T27" fmla="*/ 171 h 177"/>
                  <a:gd name="T28" fmla="*/ 89 w 177"/>
                  <a:gd name="T29" fmla="*/ 171 h 177"/>
                  <a:gd name="T30" fmla="*/ 155 w 177"/>
                  <a:gd name="T31" fmla="*/ 136 h 177"/>
                  <a:gd name="T32" fmla="*/ 160 w 177"/>
                  <a:gd name="T33" fmla="*/ 140 h 177"/>
                  <a:gd name="T34" fmla="*/ 89 w 177"/>
                  <a:gd name="T35" fmla="*/ 177 h 177"/>
                  <a:gd name="T36" fmla="*/ 88 w 177"/>
                  <a:gd name="T37"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177">
                    <a:moveTo>
                      <a:pt x="88" y="177"/>
                    </a:moveTo>
                    <a:cubicBezTo>
                      <a:pt x="65" y="177"/>
                      <a:pt x="43" y="168"/>
                      <a:pt x="26" y="151"/>
                    </a:cubicBezTo>
                    <a:cubicBezTo>
                      <a:pt x="10" y="135"/>
                      <a:pt x="0" y="113"/>
                      <a:pt x="0" y="89"/>
                    </a:cubicBezTo>
                    <a:cubicBezTo>
                      <a:pt x="0" y="66"/>
                      <a:pt x="9" y="43"/>
                      <a:pt x="26" y="27"/>
                    </a:cubicBezTo>
                    <a:cubicBezTo>
                      <a:pt x="42" y="10"/>
                      <a:pt x="64" y="1"/>
                      <a:pt x="88" y="0"/>
                    </a:cubicBezTo>
                    <a:cubicBezTo>
                      <a:pt x="88" y="0"/>
                      <a:pt x="88" y="0"/>
                      <a:pt x="88" y="0"/>
                    </a:cubicBezTo>
                    <a:cubicBezTo>
                      <a:pt x="137" y="0"/>
                      <a:pt x="176" y="40"/>
                      <a:pt x="177" y="88"/>
                    </a:cubicBezTo>
                    <a:cubicBezTo>
                      <a:pt x="171" y="88"/>
                      <a:pt x="171" y="88"/>
                      <a:pt x="171" y="88"/>
                    </a:cubicBezTo>
                    <a:cubicBezTo>
                      <a:pt x="170" y="43"/>
                      <a:pt x="133" y="6"/>
                      <a:pt x="88" y="6"/>
                    </a:cubicBezTo>
                    <a:cubicBezTo>
                      <a:pt x="88" y="6"/>
                      <a:pt x="88" y="6"/>
                      <a:pt x="88" y="6"/>
                    </a:cubicBezTo>
                    <a:cubicBezTo>
                      <a:pt x="66" y="7"/>
                      <a:pt x="45" y="15"/>
                      <a:pt x="30" y="31"/>
                    </a:cubicBezTo>
                    <a:cubicBezTo>
                      <a:pt x="14" y="46"/>
                      <a:pt x="6" y="67"/>
                      <a:pt x="6" y="89"/>
                    </a:cubicBezTo>
                    <a:cubicBezTo>
                      <a:pt x="6" y="111"/>
                      <a:pt x="15" y="132"/>
                      <a:pt x="31" y="147"/>
                    </a:cubicBezTo>
                    <a:cubicBezTo>
                      <a:pt x="46" y="162"/>
                      <a:pt x="67" y="171"/>
                      <a:pt x="88" y="171"/>
                    </a:cubicBezTo>
                    <a:cubicBezTo>
                      <a:pt x="88" y="171"/>
                      <a:pt x="89" y="171"/>
                      <a:pt x="89" y="171"/>
                    </a:cubicBezTo>
                    <a:cubicBezTo>
                      <a:pt x="115" y="171"/>
                      <a:pt x="140" y="158"/>
                      <a:pt x="155" y="136"/>
                    </a:cubicBezTo>
                    <a:cubicBezTo>
                      <a:pt x="160" y="140"/>
                      <a:pt x="160" y="140"/>
                      <a:pt x="160" y="140"/>
                    </a:cubicBezTo>
                    <a:cubicBezTo>
                      <a:pt x="144" y="163"/>
                      <a:pt x="117" y="177"/>
                      <a:pt x="89" y="177"/>
                    </a:cubicBezTo>
                    <a:cubicBezTo>
                      <a:pt x="89" y="177"/>
                      <a:pt x="89" y="177"/>
                      <a:pt x="88" y="177"/>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0" name="Freeform 189">
                <a:extLst>
                  <a:ext uri="{FF2B5EF4-FFF2-40B4-BE49-F238E27FC236}">
                    <a16:creationId xmlns:a16="http://schemas.microsoft.com/office/drawing/2014/main" id="{3CF09D77-F139-589A-402B-7F84A005143C}"/>
                  </a:ext>
                </a:extLst>
              </p:cNvPr>
              <p:cNvSpPr>
                <a:spLocks/>
              </p:cNvSpPr>
              <p:nvPr/>
            </p:nvSpPr>
            <p:spPr bwMode="auto">
              <a:xfrm>
                <a:off x="7241986" y="4491267"/>
                <a:ext cx="74166" cy="66749"/>
              </a:xfrm>
              <a:custGeom>
                <a:avLst/>
                <a:gdLst>
                  <a:gd name="T0" fmla="*/ 0 w 60"/>
                  <a:gd name="T1" fmla="*/ 0 h 54"/>
                  <a:gd name="T2" fmla="*/ 31 w 60"/>
                  <a:gd name="T3" fmla="*/ 54 h 54"/>
                  <a:gd name="T4" fmla="*/ 60 w 60"/>
                  <a:gd name="T5" fmla="*/ 0 h 54"/>
                  <a:gd name="T6" fmla="*/ 0 w 60"/>
                  <a:gd name="T7" fmla="*/ 0 h 54"/>
                </a:gdLst>
                <a:ahLst/>
                <a:cxnLst>
                  <a:cxn ang="0">
                    <a:pos x="T0" y="T1"/>
                  </a:cxn>
                  <a:cxn ang="0">
                    <a:pos x="T2" y="T3"/>
                  </a:cxn>
                  <a:cxn ang="0">
                    <a:pos x="T4" y="T5"/>
                  </a:cxn>
                  <a:cxn ang="0">
                    <a:pos x="T6" y="T7"/>
                  </a:cxn>
                </a:cxnLst>
                <a:rect l="0" t="0" r="r" b="b"/>
                <a:pathLst>
                  <a:path w="60" h="54">
                    <a:moveTo>
                      <a:pt x="0" y="0"/>
                    </a:moveTo>
                    <a:lnTo>
                      <a:pt x="31" y="54"/>
                    </a:lnTo>
                    <a:lnTo>
                      <a:pt x="60" y="0"/>
                    </a:lnTo>
                    <a:lnTo>
                      <a:pt x="0" y="0"/>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1" name="Freeform 190">
                <a:extLst>
                  <a:ext uri="{FF2B5EF4-FFF2-40B4-BE49-F238E27FC236}">
                    <a16:creationId xmlns:a16="http://schemas.microsoft.com/office/drawing/2014/main" id="{DF1C3F24-8703-6BE4-9364-F8F863E7757D}"/>
                  </a:ext>
                </a:extLst>
              </p:cNvPr>
              <p:cNvSpPr>
                <a:spLocks noEditPoints="1"/>
              </p:cNvSpPr>
              <p:nvPr/>
            </p:nvSpPr>
            <p:spPr bwMode="auto">
              <a:xfrm>
                <a:off x="7077585" y="4452947"/>
                <a:ext cx="91471" cy="76638"/>
              </a:xfrm>
              <a:custGeom>
                <a:avLst/>
                <a:gdLst>
                  <a:gd name="T0" fmla="*/ 1 w 48"/>
                  <a:gd name="T1" fmla="*/ 40 h 40"/>
                  <a:gd name="T2" fmla="*/ 0 w 48"/>
                  <a:gd name="T3" fmla="*/ 24 h 40"/>
                  <a:gd name="T4" fmla="*/ 24 w 48"/>
                  <a:gd name="T5" fmla="*/ 0 h 40"/>
                  <a:gd name="T6" fmla="*/ 48 w 48"/>
                  <a:gd name="T7" fmla="*/ 23 h 40"/>
                  <a:gd name="T8" fmla="*/ 48 w 48"/>
                  <a:gd name="T9" fmla="*/ 40 h 40"/>
                  <a:gd name="T10" fmla="*/ 1 w 48"/>
                  <a:gd name="T11" fmla="*/ 40 h 40"/>
                  <a:gd name="T12" fmla="*/ 24 w 48"/>
                  <a:gd name="T13" fmla="*/ 6 h 40"/>
                  <a:gd name="T14" fmla="*/ 6 w 48"/>
                  <a:gd name="T15" fmla="*/ 24 h 40"/>
                  <a:gd name="T16" fmla="*/ 7 w 48"/>
                  <a:gd name="T17" fmla="*/ 34 h 40"/>
                  <a:gd name="T18" fmla="*/ 42 w 48"/>
                  <a:gd name="T19" fmla="*/ 34 h 40"/>
                  <a:gd name="T20" fmla="*/ 42 w 48"/>
                  <a:gd name="T21" fmla="*/ 23 h 40"/>
                  <a:gd name="T22" fmla="*/ 24 w 48"/>
                  <a:gd name="T23"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0">
                    <a:moveTo>
                      <a:pt x="1" y="40"/>
                    </a:moveTo>
                    <a:cubicBezTo>
                      <a:pt x="0" y="24"/>
                      <a:pt x="0" y="24"/>
                      <a:pt x="0" y="24"/>
                    </a:cubicBezTo>
                    <a:cubicBezTo>
                      <a:pt x="0" y="11"/>
                      <a:pt x="11" y="0"/>
                      <a:pt x="24" y="0"/>
                    </a:cubicBezTo>
                    <a:cubicBezTo>
                      <a:pt x="37" y="0"/>
                      <a:pt x="48" y="10"/>
                      <a:pt x="48" y="23"/>
                    </a:cubicBezTo>
                    <a:cubicBezTo>
                      <a:pt x="48" y="40"/>
                      <a:pt x="48" y="40"/>
                      <a:pt x="48" y="40"/>
                    </a:cubicBezTo>
                    <a:lnTo>
                      <a:pt x="1" y="40"/>
                    </a:lnTo>
                    <a:close/>
                    <a:moveTo>
                      <a:pt x="24" y="6"/>
                    </a:moveTo>
                    <a:cubicBezTo>
                      <a:pt x="14" y="6"/>
                      <a:pt x="6" y="14"/>
                      <a:pt x="6" y="24"/>
                    </a:cubicBezTo>
                    <a:cubicBezTo>
                      <a:pt x="7" y="34"/>
                      <a:pt x="7" y="34"/>
                      <a:pt x="7" y="34"/>
                    </a:cubicBezTo>
                    <a:cubicBezTo>
                      <a:pt x="42" y="34"/>
                      <a:pt x="42" y="34"/>
                      <a:pt x="42" y="34"/>
                    </a:cubicBezTo>
                    <a:cubicBezTo>
                      <a:pt x="42" y="23"/>
                      <a:pt x="42" y="23"/>
                      <a:pt x="42" y="23"/>
                    </a:cubicBezTo>
                    <a:cubicBezTo>
                      <a:pt x="42" y="14"/>
                      <a:pt x="34" y="6"/>
                      <a:pt x="24" y="6"/>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2" name="Freeform 191">
                <a:extLst>
                  <a:ext uri="{FF2B5EF4-FFF2-40B4-BE49-F238E27FC236}">
                    <a16:creationId xmlns:a16="http://schemas.microsoft.com/office/drawing/2014/main" id="{1DE81C7A-C97B-97B8-B392-DBCDDA5F8A07}"/>
                  </a:ext>
                </a:extLst>
              </p:cNvPr>
              <p:cNvSpPr>
                <a:spLocks noEditPoints="1"/>
              </p:cNvSpPr>
              <p:nvPr/>
            </p:nvSpPr>
            <p:spPr bwMode="auto">
              <a:xfrm>
                <a:off x="7059043" y="4517225"/>
                <a:ext cx="131026" cy="100124"/>
              </a:xfrm>
              <a:custGeom>
                <a:avLst/>
                <a:gdLst>
                  <a:gd name="T0" fmla="*/ 5 w 69"/>
                  <a:gd name="T1" fmla="*/ 52 h 52"/>
                  <a:gd name="T2" fmla="*/ 5 w 69"/>
                  <a:gd name="T3" fmla="*/ 52 h 52"/>
                  <a:gd name="T4" fmla="*/ 1 w 69"/>
                  <a:gd name="T5" fmla="*/ 47 h 52"/>
                  <a:gd name="T6" fmla="*/ 0 w 69"/>
                  <a:gd name="T7" fmla="*/ 4 h 52"/>
                  <a:gd name="T8" fmla="*/ 5 w 69"/>
                  <a:gd name="T9" fmla="*/ 0 h 52"/>
                  <a:gd name="T10" fmla="*/ 64 w 69"/>
                  <a:gd name="T11" fmla="*/ 0 h 52"/>
                  <a:gd name="T12" fmla="*/ 68 w 69"/>
                  <a:gd name="T13" fmla="*/ 4 h 52"/>
                  <a:gd name="T14" fmla="*/ 69 w 69"/>
                  <a:gd name="T15" fmla="*/ 47 h 52"/>
                  <a:gd name="T16" fmla="*/ 67 w 69"/>
                  <a:gd name="T17" fmla="*/ 50 h 52"/>
                  <a:gd name="T18" fmla="*/ 64 w 69"/>
                  <a:gd name="T19" fmla="*/ 51 h 52"/>
                  <a:gd name="T20" fmla="*/ 5 w 69"/>
                  <a:gd name="T21" fmla="*/ 52 h 52"/>
                  <a:gd name="T22" fmla="*/ 6 w 69"/>
                  <a:gd name="T23" fmla="*/ 6 h 52"/>
                  <a:gd name="T24" fmla="*/ 7 w 69"/>
                  <a:gd name="T25" fmla="*/ 46 h 52"/>
                  <a:gd name="T26" fmla="*/ 62 w 69"/>
                  <a:gd name="T27" fmla="*/ 45 h 52"/>
                  <a:gd name="T28" fmla="*/ 62 w 69"/>
                  <a:gd name="T29" fmla="*/ 6 h 52"/>
                  <a:gd name="T30" fmla="*/ 6 w 69"/>
                  <a:gd name="T31"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52">
                    <a:moveTo>
                      <a:pt x="5" y="52"/>
                    </a:moveTo>
                    <a:cubicBezTo>
                      <a:pt x="5" y="52"/>
                      <a:pt x="5" y="52"/>
                      <a:pt x="5" y="52"/>
                    </a:cubicBezTo>
                    <a:cubicBezTo>
                      <a:pt x="3" y="52"/>
                      <a:pt x="1" y="50"/>
                      <a:pt x="1" y="47"/>
                    </a:cubicBezTo>
                    <a:cubicBezTo>
                      <a:pt x="0" y="4"/>
                      <a:pt x="0" y="4"/>
                      <a:pt x="0" y="4"/>
                    </a:cubicBezTo>
                    <a:cubicBezTo>
                      <a:pt x="0" y="2"/>
                      <a:pt x="2" y="0"/>
                      <a:pt x="5" y="0"/>
                    </a:cubicBezTo>
                    <a:cubicBezTo>
                      <a:pt x="64" y="0"/>
                      <a:pt x="64" y="0"/>
                      <a:pt x="64" y="0"/>
                    </a:cubicBezTo>
                    <a:cubicBezTo>
                      <a:pt x="66" y="0"/>
                      <a:pt x="68" y="2"/>
                      <a:pt x="68" y="4"/>
                    </a:cubicBezTo>
                    <a:cubicBezTo>
                      <a:pt x="69" y="47"/>
                      <a:pt x="69" y="47"/>
                      <a:pt x="69" y="47"/>
                    </a:cubicBezTo>
                    <a:cubicBezTo>
                      <a:pt x="69" y="48"/>
                      <a:pt x="68" y="49"/>
                      <a:pt x="67" y="50"/>
                    </a:cubicBezTo>
                    <a:cubicBezTo>
                      <a:pt x="66" y="51"/>
                      <a:pt x="65" y="51"/>
                      <a:pt x="64" y="51"/>
                    </a:cubicBezTo>
                    <a:lnTo>
                      <a:pt x="5" y="52"/>
                    </a:lnTo>
                    <a:close/>
                    <a:moveTo>
                      <a:pt x="6" y="6"/>
                    </a:moveTo>
                    <a:cubicBezTo>
                      <a:pt x="7" y="46"/>
                      <a:pt x="7" y="46"/>
                      <a:pt x="7" y="46"/>
                    </a:cubicBezTo>
                    <a:cubicBezTo>
                      <a:pt x="62" y="45"/>
                      <a:pt x="62" y="45"/>
                      <a:pt x="62" y="45"/>
                    </a:cubicBezTo>
                    <a:cubicBezTo>
                      <a:pt x="62" y="6"/>
                      <a:pt x="62" y="6"/>
                      <a:pt x="62" y="6"/>
                    </a:cubicBezTo>
                    <a:lnTo>
                      <a:pt x="6" y="6"/>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43" name="Group 42" descr="tools icon">
            <a:extLst>
              <a:ext uri="{FF2B5EF4-FFF2-40B4-BE49-F238E27FC236}">
                <a16:creationId xmlns:a16="http://schemas.microsoft.com/office/drawing/2014/main" id="{3B45C904-9ACC-B1CD-AC94-A5F94AF041AF}"/>
              </a:ext>
            </a:extLst>
          </p:cNvPr>
          <p:cNvGrpSpPr/>
          <p:nvPr/>
        </p:nvGrpSpPr>
        <p:grpSpPr>
          <a:xfrm>
            <a:off x="10934055" y="5079052"/>
            <a:ext cx="823913" cy="823912"/>
            <a:chOff x="712787" y="4945848"/>
            <a:chExt cx="823913" cy="823912"/>
          </a:xfrm>
          <a:solidFill>
            <a:schemeClr val="bg1"/>
          </a:solidFill>
        </p:grpSpPr>
        <p:sp>
          <p:nvSpPr>
            <p:cNvPr id="44" name="Oval 68">
              <a:extLst>
                <a:ext uri="{FF2B5EF4-FFF2-40B4-BE49-F238E27FC236}">
                  <a16:creationId xmlns:a16="http://schemas.microsoft.com/office/drawing/2014/main" id="{30FC6696-8ED2-5800-8AD1-C2F5C1FCEEDC}"/>
                </a:ext>
                <a:ext uri="{C183D7F6-B498-43B3-948B-1728B52AA6E4}">
                  <adec:decorative xmlns:adec="http://schemas.microsoft.com/office/drawing/2017/decorative" val="1"/>
                </a:ext>
              </a:extLst>
            </p:cNvPr>
            <p:cNvSpPr>
              <a:spLocks noChangeArrowheads="1"/>
            </p:cNvSpPr>
            <p:nvPr/>
          </p:nvSpPr>
          <p:spPr bwMode="auto">
            <a:xfrm>
              <a:off x="712787" y="4945848"/>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45" name="Group 44" descr="Mechanics">
              <a:extLst>
                <a:ext uri="{FF2B5EF4-FFF2-40B4-BE49-F238E27FC236}">
                  <a16:creationId xmlns:a16="http://schemas.microsoft.com/office/drawing/2014/main" id="{6B0F16DB-169E-EC84-058E-2EA7335875D9}"/>
                </a:ext>
              </a:extLst>
            </p:cNvPr>
            <p:cNvGrpSpPr/>
            <p:nvPr/>
          </p:nvGrpSpPr>
          <p:grpSpPr bwMode="auto">
            <a:xfrm>
              <a:off x="925095" y="5165730"/>
              <a:ext cx="396000" cy="396000"/>
              <a:chOff x="5508977" y="3649484"/>
              <a:chExt cx="331274" cy="323857"/>
            </a:xfrm>
            <a:grpFill/>
          </p:grpSpPr>
          <p:sp>
            <p:nvSpPr>
              <p:cNvPr id="46" name="Freeform 129">
                <a:extLst>
                  <a:ext uri="{FF2B5EF4-FFF2-40B4-BE49-F238E27FC236}">
                    <a16:creationId xmlns:a16="http://schemas.microsoft.com/office/drawing/2014/main" id="{0B8AAE0D-A0CC-6781-4119-45DC8DA00CC2}"/>
                  </a:ext>
                </a:extLst>
              </p:cNvPr>
              <p:cNvSpPr>
                <a:spLocks noEditPoints="1"/>
              </p:cNvSpPr>
              <p:nvPr/>
            </p:nvSpPr>
            <p:spPr bwMode="auto">
              <a:xfrm>
                <a:off x="5678322" y="3828718"/>
                <a:ext cx="161929" cy="144623"/>
              </a:xfrm>
              <a:custGeom>
                <a:avLst/>
                <a:gdLst>
                  <a:gd name="T0" fmla="*/ 60 w 85"/>
                  <a:gd name="T1" fmla="*/ 76 h 76"/>
                  <a:gd name="T2" fmla="*/ 60 w 85"/>
                  <a:gd name="T3" fmla="*/ 76 h 76"/>
                  <a:gd name="T4" fmla="*/ 52 w 85"/>
                  <a:gd name="T5" fmla="*/ 73 h 76"/>
                  <a:gd name="T6" fmla="*/ 0 w 85"/>
                  <a:gd name="T7" fmla="*/ 22 h 76"/>
                  <a:gd name="T8" fmla="*/ 13 w 85"/>
                  <a:gd name="T9" fmla="*/ 9 h 76"/>
                  <a:gd name="T10" fmla="*/ 30 w 85"/>
                  <a:gd name="T11" fmla="*/ 1 h 76"/>
                  <a:gd name="T12" fmla="*/ 33 w 85"/>
                  <a:gd name="T13" fmla="*/ 0 h 76"/>
                  <a:gd name="T14" fmla="*/ 79 w 85"/>
                  <a:gd name="T15" fmla="*/ 46 h 76"/>
                  <a:gd name="T16" fmla="*/ 74 w 85"/>
                  <a:gd name="T17" fmla="*/ 69 h 76"/>
                  <a:gd name="T18" fmla="*/ 60 w 85"/>
                  <a:gd name="T19" fmla="*/ 76 h 76"/>
                  <a:gd name="T20" fmla="*/ 58 w 85"/>
                  <a:gd name="T21" fmla="*/ 68 h 76"/>
                  <a:gd name="T22" fmla="*/ 60 w 85"/>
                  <a:gd name="T23" fmla="*/ 68 h 76"/>
                  <a:gd name="T24" fmla="*/ 68 w 85"/>
                  <a:gd name="T25" fmla="*/ 63 h 76"/>
                  <a:gd name="T26" fmla="*/ 73 w 85"/>
                  <a:gd name="T27" fmla="*/ 52 h 76"/>
                  <a:gd name="T28" fmla="*/ 30 w 85"/>
                  <a:gd name="T29" fmla="*/ 9 h 76"/>
                  <a:gd name="T30" fmla="*/ 18 w 85"/>
                  <a:gd name="T31" fmla="*/ 14 h 76"/>
                  <a:gd name="T32" fmla="*/ 11 w 85"/>
                  <a:gd name="T33" fmla="*/ 21 h 76"/>
                  <a:gd name="T34" fmla="*/ 58 w 85"/>
                  <a:gd name="T35" fmla="*/ 68 h 76"/>
                  <a:gd name="T36" fmla="*/ 58 w 85"/>
                  <a:gd name="T37" fmla="*/ 6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5" h="76">
                    <a:moveTo>
                      <a:pt x="60" y="76"/>
                    </a:moveTo>
                    <a:cubicBezTo>
                      <a:pt x="60" y="76"/>
                      <a:pt x="60" y="76"/>
                      <a:pt x="60" y="76"/>
                    </a:cubicBezTo>
                    <a:cubicBezTo>
                      <a:pt x="55" y="76"/>
                      <a:pt x="52" y="74"/>
                      <a:pt x="52" y="73"/>
                    </a:cubicBezTo>
                    <a:cubicBezTo>
                      <a:pt x="0" y="22"/>
                      <a:pt x="0" y="22"/>
                      <a:pt x="0" y="22"/>
                    </a:cubicBezTo>
                    <a:cubicBezTo>
                      <a:pt x="13" y="9"/>
                      <a:pt x="13" y="9"/>
                      <a:pt x="13" y="9"/>
                    </a:cubicBezTo>
                    <a:cubicBezTo>
                      <a:pt x="14" y="8"/>
                      <a:pt x="17" y="5"/>
                      <a:pt x="30" y="1"/>
                    </a:cubicBezTo>
                    <a:cubicBezTo>
                      <a:pt x="33" y="0"/>
                      <a:pt x="33" y="0"/>
                      <a:pt x="33" y="0"/>
                    </a:cubicBezTo>
                    <a:cubicBezTo>
                      <a:pt x="79" y="46"/>
                      <a:pt x="79" y="46"/>
                      <a:pt x="79" y="46"/>
                    </a:cubicBezTo>
                    <a:cubicBezTo>
                      <a:pt x="82" y="49"/>
                      <a:pt x="85" y="58"/>
                      <a:pt x="74" y="69"/>
                    </a:cubicBezTo>
                    <a:cubicBezTo>
                      <a:pt x="69" y="74"/>
                      <a:pt x="64" y="76"/>
                      <a:pt x="60" y="76"/>
                    </a:cubicBezTo>
                    <a:close/>
                    <a:moveTo>
                      <a:pt x="58" y="68"/>
                    </a:moveTo>
                    <a:cubicBezTo>
                      <a:pt x="58" y="68"/>
                      <a:pt x="58" y="68"/>
                      <a:pt x="60" y="68"/>
                    </a:cubicBezTo>
                    <a:cubicBezTo>
                      <a:pt x="62" y="68"/>
                      <a:pt x="65" y="66"/>
                      <a:pt x="68" y="63"/>
                    </a:cubicBezTo>
                    <a:cubicBezTo>
                      <a:pt x="76" y="56"/>
                      <a:pt x="73" y="52"/>
                      <a:pt x="73" y="52"/>
                    </a:cubicBezTo>
                    <a:cubicBezTo>
                      <a:pt x="30" y="9"/>
                      <a:pt x="30" y="9"/>
                      <a:pt x="30" y="9"/>
                    </a:cubicBezTo>
                    <a:cubicBezTo>
                      <a:pt x="21" y="12"/>
                      <a:pt x="19" y="14"/>
                      <a:pt x="18" y="14"/>
                    </a:cubicBezTo>
                    <a:cubicBezTo>
                      <a:pt x="11" y="21"/>
                      <a:pt x="11" y="21"/>
                      <a:pt x="11" y="21"/>
                    </a:cubicBezTo>
                    <a:cubicBezTo>
                      <a:pt x="58" y="68"/>
                      <a:pt x="58" y="68"/>
                      <a:pt x="58" y="68"/>
                    </a:cubicBezTo>
                    <a:cubicBezTo>
                      <a:pt x="58" y="68"/>
                      <a:pt x="58" y="68"/>
                      <a:pt x="58" y="6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7" name="Freeform 130">
                <a:extLst>
                  <a:ext uri="{FF2B5EF4-FFF2-40B4-BE49-F238E27FC236}">
                    <a16:creationId xmlns:a16="http://schemas.microsoft.com/office/drawing/2014/main" id="{C4AA161E-775B-9704-92E4-4BAC4DDBBBE7}"/>
                  </a:ext>
                </a:extLst>
              </p:cNvPr>
              <p:cNvSpPr>
                <a:spLocks noEditPoints="1"/>
              </p:cNvSpPr>
              <p:nvPr/>
            </p:nvSpPr>
            <p:spPr bwMode="auto">
              <a:xfrm>
                <a:off x="5508977" y="3649484"/>
                <a:ext cx="154512" cy="153276"/>
              </a:xfrm>
              <a:custGeom>
                <a:avLst/>
                <a:gdLst>
                  <a:gd name="T0" fmla="*/ 65 w 81"/>
                  <a:gd name="T1" fmla="*/ 80 h 80"/>
                  <a:gd name="T2" fmla="*/ 32 w 81"/>
                  <a:gd name="T3" fmla="*/ 47 h 80"/>
                  <a:gd name="T4" fmla="*/ 18 w 81"/>
                  <a:gd name="T5" fmla="*/ 41 h 80"/>
                  <a:gd name="T6" fmla="*/ 0 w 81"/>
                  <a:gd name="T7" fmla="*/ 15 h 80"/>
                  <a:gd name="T8" fmla="*/ 15 w 81"/>
                  <a:gd name="T9" fmla="*/ 0 h 80"/>
                  <a:gd name="T10" fmla="*/ 42 w 81"/>
                  <a:gd name="T11" fmla="*/ 17 h 80"/>
                  <a:gd name="T12" fmla="*/ 48 w 81"/>
                  <a:gd name="T13" fmla="*/ 31 h 80"/>
                  <a:gd name="T14" fmla="*/ 81 w 81"/>
                  <a:gd name="T15" fmla="*/ 64 h 80"/>
                  <a:gd name="T16" fmla="*/ 79 w 81"/>
                  <a:gd name="T17" fmla="*/ 67 h 80"/>
                  <a:gd name="T18" fmla="*/ 74 w 81"/>
                  <a:gd name="T19" fmla="*/ 72 h 80"/>
                  <a:gd name="T20" fmla="*/ 74 w 81"/>
                  <a:gd name="T21" fmla="*/ 73 h 80"/>
                  <a:gd name="T22" fmla="*/ 65 w 81"/>
                  <a:gd name="T23" fmla="*/ 80 h 80"/>
                  <a:gd name="T24" fmla="*/ 23 w 81"/>
                  <a:gd name="T25" fmla="*/ 35 h 80"/>
                  <a:gd name="T26" fmla="*/ 36 w 81"/>
                  <a:gd name="T27" fmla="*/ 41 h 80"/>
                  <a:gd name="T28" fmla="*/ 65 w 81"/>
                  <a:gd name="T29" fmla="*/ 70 h 80"/>
                  <a:gd name="T30" fmla="*/ 69 w 81"/>
                  <a:gd name="T31" fmla="*/ 66 h 80"/>
                  <a:gd name="T32" fmla="*/ 70 w 81"/>
                  <a:gd name="T33" fmla="*/ 65 h 80"/>
                  <a:gd name="T34" fmla="*/ 41 w 81"/>
                  <a:gd name="T35" fmla="*/ 36 h 80"/>
                  <a:gd name="T36" fmla="*/ 35 w 81"/>
                  <a:gd name="T37" fmla="*/ 22 h 80"/>
                  <a:gd name="T38" fmla="*/ 16 w 81"/>
                  <a:gd name="T39" fmla="*/ 10 h 80"/>
                  <a:gd name="T40" fmla="*/ 11 w 81"/>
                  <a:gd name="T41" fmla="*/ 16 h 80"/>
                  <a:gd name="T42" fmla="*/ 23 w 81"/>
                  <a:gd name="T43" fmla="*/ 3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0">
                    <a:moveTo>
                      <a:pt x="65" y="80"/>
                    </a:moveTo>
                    <a:cubicBezTo>
                      <a:pt x="32" y="47"/>
                      <a:pt x="32" y="47"/>
                      <a:pt x="32" y="47"/>
                    </a:cubicBezTo>
                    <a:cubicBezTo>
                      <a:pt x="18" y="41"/>
                      <a:pt x="18" y="41"/>
                      <a:pt x="18" y="41"/>
                    </a:cubicBezTo>
                    <a:cubicBezTo>
                      <a:pt x="0" y="15"/>
                      <a:pt x="0" y="15"/>
                      <a:pt x="0" y="15"/>
                    </a:cubicBezTo>
                    <a:cubicBezTo>
                      <a:pt x="15" y="0"/>
                      <a:pt x="15" y="0"/>
                      <a:pt x="15" y="0"/>
                    </a:cubicBezTo>
                    <a:cubicBezTo>
                      <a:pt x="42" y="17"/>
                      <a:pt x="42" y="17"/>
                      <a:pt x="42" y="17"/>
                    </a:cubicBezTo>
                    <a:cubicBezTo>
                      <a:pt x="48" y="31"/>
                      <a:pt x="48" y="31"/>
                      <a:pt x="48" y="31"/>
                    </a:cubicBezTo>
                    <a:cubicBezTo>
                      <a:pt x="81" y="64"/>
                      <a:pt x="81" y="64"/>
                      <a:pt x="81" y="64"/>
                    </a:cubicBezTo>
                    <a:cubicBezTo>
                      <a:pt x="79" y="67"/>
                      <a:pt x="79" y="67"/>
                      <a:pt x="79" y="67"/>
                    </a:cubicBezTo>
                    <a:cubicBezTo>
                      <a:pt x="77" y="69"/>
                      <a:pt x="76" y="71"/>
                      <a:pt x="74" y="72"/>
                    </a:cubicBezTo>
                    <a:cubicBezTo>
                      <a:pt x="74" y="73"/>
                      <a:pt x="74" y="73"/>
                      <a:pt x="74" y="73"/>
                    </a:cubicBezTo>
                    <a:lnTo>
                      <a:pt x="65" y="80"/>
                    </a:lnTo>
                    <a:close/>
                    <a:moveTo>
                      <a:pt x="23" y="35"/>
                    </a:moveTo>
                    <a:cubicBezTo>
                      <a:pt x="36" y="41"/>
                      <a:pt x="36" y="41"/>
                      <a:pt x="36" y="41"/>
                    </a:cubicBezTo>
                    <a:cubicBezTo>
                      <a:pt x="65" y="70"/>
                      <a:pt x="65" y="70"/>
                      <a:pt x="65" y="70"/>
                    </a:cubicBezTo>
                    <a:cubicBezTo>
                      <a:pt x="69" y="66"/>
                      <a:pt x="69" y="66"/>
                      <a:pt x="69" y="66"/>
                    </a:cubicBezTo>
                    <a:cubicBezTo>
                      <a:pt x="69" y="66"/>
                      <a:pt x="70" y="65"/>
                      <a:pt x="70" y="65"/>
                    </a:cubicBezTo>
                    <a:cubicBezTo>
                      <a:pt x="41" y="36"/>
                      <a:pt x="41" y="36"/>
                      <a:pt x="41" y="36"/>
                    </a:cubicBezTo>
                    <a:cubicBezTo>
                      <a:pt x="35" y="22"/>
                      <a:pt x="35" y="22"/>
                      <a:pt x="35" y="22"/>
                    </a:cubicBezTo>
                    <a:cubicBezTo>
                      <a:pt x="16" y="10"/>
                      <a:pt x="16" y="10"/>
                      <a:pt x="16" y="10"/>
                    </a:cubicBezTo>
                    <a:cubicBezTo>
                      <a:pt x="11" y="16"/>
                      <a:pt x="11" y="16"/>
                      <a:pt x="11" y="16"/>
                    </a:cubicBezTo>
                    <a:lnTo>
                      <a:pt x="23" y="35"/>
                    </a:ln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8" name="Freeform 131">
                <a:extLst>
                  <a:ext uri="{FF2B5EF4-FFF2-40B4-BE49-F238E27FC236}">
                    <a16:creationId xmlns:a16="http://schemas.microsoft.com/office/drawing/2014/main" id="{CFC8005E-4EBB-D416-EE9D-B49224478123}"/>
                  </a:ext>
                </a:extLst>
              </p:cNvPr>
              <p:cNvSpPr>
                <a:spLocks noEditPoints="1"/>
              </p:cNvSpPr>
              <p:nvPr/>
            </p:nvSpPr>
            <p:spPr bwMode="auto">
              <a:xfrm>
                <a:off x="5513921" y="3670498"/>
                <a:ext cx="302844" cy="286775"/>
              </a:xfrm>
              <a:custGeom>
                <a:avLst/>
                <a:gdLst>
                  <a:gd name="T0" fmla="*/ 127 w 159"/>
                  <a:gd name="T1" fmla="*/ 4 h 150"/>
                  <a:gd name="T2" fmla="*/ 140 w 159"/>
                  <a:gd name="T3" fmla="*/ 6 h 150"/>
                  <a:gd name="T4" fmla="*/ 123 w 159"/>
                  <a:gd name="T5" fmla="*/ 13 h 150"/>
                  <a:gd name="T6" fmla="*/ 121 w 159"/>
                  <a:gd name="T7" fmla="*/ 14 h 150"/>
                  <a:gd name="T8" fmla="*/ 121 w 159"/>
                  <a:gd name="T9" fmla="*/ 16 h 150"/>
                  <a:gd name="T10" fmla="*/ 120 w 159"/>
                  <a:gd name="T11" fmla="*/ 23 h 150"/>
                  <a:gd name="T12" fmla="*/ 120 w 159"/>
                  <a:gd name="T13" fmla="*/ 24 h 150"/>
                  <a:gd name="T14" fmla="*/ 120 w 159"/>
                  <a:gd name="T15" fmla="*/ 25 h 150"/>
                  <a:gd name="T16" fmla="*/ 126 w 159"/>
                  <a:gd name="T17" fmla="*/ 39 h 150"/>
                  <a:gd name="T18" fmla="*/ 128 w 159"/>
                  <a:gd name="T19" fmla="*/ 43 h 150"/>
                  <a:gd name="T20" fmla="*/ 131 w 159"/>
                  <a:gd name="T21" fmla="*/ 41 h 150"/>
                  <a:gd name="T22" fmla="*/ 152 w 159"/>
                  <a:gd name="T23" fmla="*/ 32 h 150"/>
                  <a:gd name="T24" fmla="*/ 135 w 159"/>
                  <a:gd name="T25" fmla="*/ 50 h 150"/>
                  <a:gd name="T26" fmla="*/ 132 w 159"/>
                  <a:gd name="T27" fmla="*/ 52 h 150"/>
                  <a:gd name="T28" fmla="*/ 133 w 159"/>
                  <a:gd name="T29" fmla="*/ 56 h 150"/>
                  <a:gd name="T30" fmla="*/ 138 w 159"/>
                  <a:gd name="T31" fmla="*/ 68 h 150"/>
                  <a:gd name="T32" fmla="*/ 90 w 159"/>
                  <a:gd name="T33" fmla="*/ 83 h 150"/>
                  <a:gd name="T34" fmla="*/ 33 w 159"/>
                  <a:gd name="T35" fmla="*/ 142 h 150"/>
                  <a:gd name="T36" fmla="*/ 23 w 159"/>
                  <a:gd name="T37" fmla="*/ 146 h 150"/>
                  <a:gd name="T38" fmla="*/ 15 w 159"/>
                  <a:gd name="T39" fmla="*/ 142 h 150"/>
                  <a:gd name="T40" fmla="*/ 15 w 159"/>
                  <a:gd name="T41" fmla="*/ 123 h 150"/>
                  <a:gd name="T42" fmla="*/ 80 w 159"/>
                  <a:gd name="T43" fmla="*/ 71 h 150"/>
                  <a:gd name="T44" fmla="*/ 80 w 159"/>
                  <a:gd name="T45" fmla="*/ 71 h 150"/>
                  <a:gd name="T46" fmla="*/ 80 w 159"/>
                  <a:gd name="T47" fmla="*/ 70 h 150"/>
                  <a:gd name="T48" fmla="*/ 102 w 159"/>
                  <a:gd name="T49" fmla="*/ 23 h 150"/>
                  <a:gd name="T50" fmla="*/ 104 w 159"/>
                  <a:gd name="T51" fmla="*/ 15 h 150"/>
                  <a:gd name="T52" fmla="*/ 121 w 159"/>
                  <a:gd name="T53" fmla="*/ 4 h 150"/>
                  <a:gd name="T54" fmla="*/ 122 w 159"/>
                  <a:gd name="T55" fmla="*/ 4 h 150"/>
                  <a:gd name="T56" fmla="*/ 127 w 159"/>
                  <a:gd name="T57" fmla="*/ 4 h 150"/>
                  <a:gd name="T58" fmla="*/ 127 w 159"/>
                  <a:gd name="T59" fmla="*/ 4 h 150"/>
                  <a:gd name="T60" fmla="*/ 24 w 159"/>
                  <a:gd name="T61" fmla="*/ 142 h 150"/>
                  <a:gd name="T62" fmla="*/ 31 w 159"/>
                  <a:gd name="T63" fmla="*/ 139 h 150"/>
                  <a:gd name="T64" fmla="*/ 31 w 159"/>
                  <a:gd name="T65" fmla="*/ 125 h 150"/>
                  <a:gd name="T66" fmla="*/ 24 w 159"/>
                  <a:gd name="T67" fmla="*/ 122 h 150"/>
                  <a:gd name="T68" fmla="*/ 17 w 159"/>
                  <a:gd name="T69" fmla="*/ 125 h 150"/>
                  <a:gd name="T70" fmla="*/ 17 w 159"/>
                  <a:gd name="T71" fmla="*/ 139 h 150"/>
                  <a:gd name="T72" fmla="*/ 24 w 159"/>
                  <a:gd name="T73" fmla="*/ 142 h 150"/>
                  <a:gd name="T74" fmla="*/ 127 w 159"/>
                  <a:gd name="T75" fmla="*/ 0 h 150"/>
                  <a:gd name="T76" fmla="*/ 121 w 159"/>
                  <a:gd name="T77" fmla="*/ 0 h 150"/>
                  <a:gd name="T78" fmla="*/ 100 w 159"/>
                  <a:gd name="T79" fmla="*/ 13 h 150"/>
                  <a:gd name="T80" fmla="*/ 77 w 159"/>
                  <a:gd name="T81" fmla="*/ 68 h 150"/>
                  <a:gd name="T82" fmla="*/ 12 w 159"/>
                  <a:gd name="T83" fmla="*/ 120 h 150"/>
                  <a:gd name="T84" fmla="*/ 12 w 159"/>
                  <a:gd name="T85" fmla="*/ 145 h 150"/>
                  <a:gd name="T86" fmla="*/ 23 w 159"/>
                  <a:gd name="T87" fmla="*/ 150 h 150"/>
                  <a:gd name="T88" fmla="*/ 36 w 159"/>
                  <a:gd name="T89" fmla="*/ 145 h 150"/>
                  <a:gd name="T90" fmla="*/ 93 w 159"/>
                  <a:gd name="T91" fmla="*/ 85 h 150"/>
                  <a:gd name="T92" fmla="*/ 144 w 159"/>
                  <a:gd name="T93" fmla="*/ 71 h 150"/>
                  <a:gd name="T94" fmla="*/ 137 w 159"/>
                  <a:gd name="T95" fmla="*/ 54 h 150"/>
                  <a:gd name="T96" fmla="*/ 159 w 159"/>
                  <a:gd name="T97" fmla="*/ 25 h 150"/>
                  <a:gd name="T98" fmla="*/ 130 w 159"/>
                  <a:gd name="T99" fmla="*/ 37 h 150"/>
                  <a:gd name="T100" fmla="*/ 124 w 159"/>
                  <a:gd name="T101" fmla="*/ 24 h 150"/>
                  <a:gd name="T102" fmla="*/ 125 w 159"/>
                  <a:gd name="T103" fmla="*/ 17 h 150"/>
                  <a:gd name="T104" fmla="*/ 149 w 159"/>
                  <a:gd name="T105" fmla="*/ 6 h 150"/>
                  <a:gd name="T106" fmla="*/ 127 w 159"/>
                  <a:gd name="T107" fmla="*/ 0 h 150"/>
                  <a:gd name="T108" fmla="*/ 24 w 159"/>
                  <a:gd name="T109" fmla="*/ 138 h 150"/>
                  <a:gd name="T110" fmla="*/ 20 w 159"/>
                  <a:gd name="T111" fmla="*/ 136 h 150"/>
                  <a:gd name="T112" fmla="*/ 20 w 159"/>
                  <a:gd name="T113" fmla="*/ 128 h 150"/>
                  <a:gd name="T114" fmla="*/ 24 w 159"/>
                  <a:gd name="T115" fmla="*/ 126 h 150"/>
                  <a:gd name="T116" fmla="*/ 29 w 159"/>
                  <a:gd name="T117" fmla="*/ 128 h 150"/>
                  <a:gd name="T118" fmla="*/ 29 w 159"/>
                  <a:gd name="T119" fmla="*/ 136 h 150"/>
                  <a:gd name="T120" fmla="*/ 24 w 159"/>
                  <a:gd name="T121" fmla="*/ 13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9" h="150">
                    <a:moveTo>
                      <a:pt x="127" y="4"/>
                    </a:moveTo>
                    <a:cubicBezTo>
                      <a:pt x="132" y="4"/>
                      <a:pt x="136" y="5"/>
                      <a:pt x="140" y="6"/>
                    </a:cubicBezTo>
                    <a:cubicBezTo>
                      <a:pt x="123" y="13"/>
                      <a:pt x="123" y="13"/>
                      <a:pt x="123" y="13"/>
                    </a:cubicBezTo>
                    <a:cubicBezTo>
                      <a:pt x="121" y="14"/>
                      <a:pt x="121" y="14"/>
                      <a:pt x="121" y="14"/>
                    </a:cubicBezTo>
                    <a:cubicBezTo>
                      <a:pt x="121" y="16"/>
                      <a:pt x="121" y="16"/>
                      <a:pt x="121" y="16"/>
                    </a:cubicBezTo>
                    <a:cubicBezTo>
                      <a:pt x="120" y="23"/>
                      <a:pt x="120" y="23"/>
                      <a:pt x="120" y="23"/>
                    </a:cubicBezTo>
                    <a:cubicBezTo>
                      <a:pt x="120" y="24"/>
                      <a:pt x="120" y="24"/>
                      <a:pt x="120" y="24"/>
                    </a:cubicBezTo>
                    <a:cubicBezTo>
                      <a:pt x="120" y="25"/>
                      <a:pt x="120" y="25"/>
                      <a:pt x="120" y="25"/>
                    </a:cubicBezTo>
                    <a:cubicBezTo>
                      <a:pt x="126" y="39"/>
                      <a:pt x="126" y="39"/>
                      <a:pt x="126" y="39"/>
                    </a:cubicBezTo>
                    <a:cubicBezTo>
                      <a:pt x="128" y="43"/>
                      <a:pt x="128" y="43"/>
                      <a:pt x="128" y="43"/>
                    </a:cubicBezTo>
                    <a:cubicBezTo>
                      <a:pt x="131" y="41"/>
                      <a:pt x="131" y="41"/>
                      <a:pt x="131" y="41"/>
                    </a:cubicBezTo>
                    <a:cubicBezTo>
                      <a:pt x="152" y="32"/>
                      <a:pt x="152" y="32"/>
                      <a:pt x="152" y="32"/>
                    </a:cubicBezTo>
                    <a:cubicBezTo>
                      <a:pt x="148" y="38"/>
                      <a:pt x="143" y="46"/>
                      <a:pt x="135" y="50"/>
                    </a:cubicBezTo>
                    <a:cubicBezTo>
                      <a:pt x="132" y="52"/>
                      <a:pt x="132" y="52"/>
                      <a:pt x="132" y="52"/>
                    </a:cubicBezTo>
                    <a:cubicBezTo>
                      <a:pt x="133" y="56"/>
                      <a:pt x="133" y="56"/>
                      <a:pt x="133" y="56"/>
                    </a:cubicBezTo>
                    <a:cubicBezTo>
                      <a:pt x="138" y="68"/>
                      <a:pt x="138" y="68"/>
                      <a:pt x="138" y="68"/>
                    </a:cubicBezTo>
                    <a:cubicBezTo>
                      <a:pt x="126" y="69"/>
                      <a:pt x="98" y="74"/>
                      <a:pt x="90" y="83"/>
                    </a:cubicBezTo>
                    <a:cubicBezTo>
                      <a:pt x="33" y="142"/>
                      <a:pt x="33" y="142"/>
                      <a:pt x="33" y="142"/>
                    </a:cubicBezTo>
                    <a:cubicBezTo>
                      <a:pt x="33" y="142"/>
                      <a:pt x="28" y="146"/>
                      <a:pt x="23" y="146"/>
                    </a:cubicBezTo>
                    <a:cubicBezTo>
                      <a:pt x="20" y="146"/>
                      <a:pt x="17" y="144"/>
                      <a:pt x="15" y="142"/>
                    </a:cubicBezTo>
                    <a:cubicBezTo>
                      <a:pt x="7" y="134"/>
                      <a:pt x="13" y="125"/>
                      <a:pt x="15" y="123"/>
                    </a:cubicBezTo>
                    <a:cubicBezTo>
                      <a:pt x="80" y="71"/>
                      <a:pt x="80" y="71"/>
                      <a:pt x="80" y="71"/>
                    </a:cubicBezTo>
                    <a:cubicBezTo>
                      <a:pt x="80" y="71"/>
                      <a:pt x="80" y="71"/>
                      <a:pt x="80" y="71"/>
                    </a:cubicBezTo>
                    <a:cubicBezTo>
                      <a:pt x="80" y="70"/>
                      <a:pt x="80" y="70"/>
                      <a:pt x="80" y="70"/>
                    </a:cubicBezTo>
                    <a:cubicBezTo>
                      <a:pt x="93" y="58"/>
                      <a:pt x="98" y="36"/>
                      <a:pt x="102" y="23"/>
                    </a:cubicBezTo>
                    <a:cubicBezTo>
                      <a:pt x="103" y="19"/>
                      <a:pt x="103" y="17"/>
                      <a:pt x="104" y="15"/>
                    </a:cubicBezTo>
                    <a:cubicBezTo>
                      <a:pt x="106" y="7"/>
                      <a:pt x="107" y="7"/>
                      <a:pt x="121" y="4"/>
                    </a:cubicBezTo>
                    <a:cubicBezTo>
                      <a:pt x="122" y="4"/>
                      <a:pt x="122" y="4"/>
                      <a:pt x="122" y="4"/>
                    </a:cubicBezTo>
                    <a:cubicBezTo>
                      <a:pt x="124" y="4"/>
                      <a:pt x="125" y="4"/>
                      <a:pt x="127" y="4"/>
                    </a:cubicBezTo>
                    <a:cubicBezTo>
                      <a:pt x="127" y="4"/>
                      <a:pt x="127" y="4"/>
                      <a:pt x="127" y="4"/>
                    </a:cubicBezTo>
                    <a:moveTo>
                      <a:pt x="24" y="142"/>
                    </a:moveTo>
                    <a:cubicBezTo>
                      <a:pt x="27" y="142"/>
                      <a:pt x="30" y="141"/>
                      <a:pt x="31" y="139"/>
                    </a:cubicBezTo>
                    <a:cubicBezTo>
                      <a:pt x="35" y="135"/>
                      <a:pt x="35" y="129"/>
                      <a:pt x="31" y="125"/>
                    </a:cubicBezTo>
                    <a:cubicBezTo>
                      <a:pt x="30" y="123"/>
                      <a:pt x="27" y="122"/>
                      <a:pt x="24" y="122"/>
                    </a:cubicBezTo>
                    <a:cubicBezTo>
                      <a:pt x="22" y="122"/>
                      <a:pt x="19" y="123"/>
                      <a:pt x="17" y="125"/>
                    </a:cubicBezTo>
                    <a:cubicBezTo>
                      <a:pt x="13" y="129"/>
                      <a:pt x="13" y="135"/>
                      <a:pt x="17" y="139"/>
                    </a:cubicBezTo>
                    <a:cubicBezTo>
                      <a:pt x="19" y="141"/>
                      <a:pt x="22" y="142"/>
                      <a:pt x="24" y="142"/>
                    </a:cubicBezTo>
                    <a:moveTo>
                      <a:pt x="127" y="0"/>
                    </a:moveTo>
                    <a:cubicBezTo>
                      <a:pt x="125" y="0"/>
                      <a:pt x="123" y="0"/>
                      <a:pt x="121" y="0"/>
                    </a:cubicBezTo>
                    <a:cubicBezTo>
                      <a:pt x="106" y="3"/>
                      <a:pt x="103" y="4"/>
                      <a:pt x="100" y="13"/>
                    </a:cubicBezTo>
                    <a:cubicBezTo>
                      <a:pt x="97" y="23"/>
                      <a:pt x="93" y="53"/>
                      <a:pt x="77" y="68"/>
                    </a:cubicBezTo>
                    <a:cubicBezTo>
                      <a:pt x="12" y="120"/>
                      <a:pt x="12" y="120"/>
                      <a:pt x="12" y="120"/>
                    </a:cubicBezTo>
                    <a:cubicBezTo>
                      <a:pt x="12" y="120"/>
                      <a:pt x="0" y="133"/>
                      <a:pt x="12" y="145"/>
                    </a:cubicBezTo>
                    <a:cubicBezTo>
                      <a:pt x="16" y="148"/>
                      <a:pt x="20" y="150"/>
                      <a:pt x="23" y="150"/>
                    </a:cubicBezTo>
                    <a:cubicBezTo>
                      <a:pt x="30" y="150"/>
                      <a:pt x="36" y="145"/>
                      <a:pt x="36" y="145"/>
                    </a:cubicBezTo>
                    <a:cubicBezTo>
                      <a:pt x="93" y="85"/>
                      <a:pt x="93" y="85"/>
                      <a:pt x="93" y="85"/>
                    </a:cubicBezTo>
                    <a:cubicBezTo>
                      <a:pt x="102" y="76"/>
                      <a:pt x="144" y="71"/>
                      <a:pt x="144" y="71"/>
                    </a:cubicBezTo>
                    <a:cubicBezTo>
                      <a:pt x="137" y="54"/>
                      <a:pt x="137" y="54"/>
                      <a:pt x="137" y="54"/>
                    </a:cubicBezTo>
                    <a:cubicBezTo>
                      <a:pt x="153" y="46"/>
                      <a:pt x="159" y="25"/>
                      <a:pt x="159" y="25"/>
                    </a:cubicBezTo>
                    <a:cubicBezTo>
                      <a:pt x="130" y="37"/>
                      <a:pt x="130" y="37"/>
                      <a:pt x="130" y="37"/>
                    </a:cubicBezTo>
                    <a:cubicBezTo>
                      <a:pt x="124" y="24"/>
                      <a:pt x="124" y="24"/>
                      <a:pt x="124" y="24"/>
                    </a:cubicBezTo>
                    <a:cubicBezTo>
                      <a:pt x="125" y="17"/>
                      <a:pt x="125" y="17"/>
                      <a:pt x="125" y="17"/>
                    </a:cubicBezTo>
                    <a:cubicBezTo>
                      <a:pt x="149" y="6"/>
                      <a:pt x="149" y="6"/>
                      <a:pt x="149" y="6"/>
                    </a:cubicBezTo>
                    <a:cubicBezTo>
                      <a:pt x="149" y="6"/>
                      <a:pt x="139" y="0"/>
                      <a:pt x="127" y="0"/>
                    </a:cubicBezTo>
                    <a:close/>
                    <a:moveTo>
                      <a:pt x="24" y="138"/>
                    </a:moveTo>
                    <a:cubicBezTo>
                      <a:pt x="23" y="138"/>
                      <a:pt x="21" y="138"/>
                      <a:pt x="20" y="136"/>
                    </a:cubicBezTo>
                    <a:cubicBezTo>
                      <a:pt x="17" y="134"/>
                      <a:pt x="17" y="130"/>
                      <a:pt x="20" y="128"/>
                    </a:cubicBezTo>
                    <a:cubicBezTo>
                      <a:pt x="21" y="127"/>
                      <a:pt x="23" y="126"/>
                      <a:pt x="24" y="126"/>
                    </a:cubicBezTo>
                    <a:cubicBezTo>
                      <a:pt x="26" y="126"/>
                      <a:pt x="27" y="127"/>
                      <a:pt x="29" y="128"/>
                    </a:cubicBezTo>
                    <a:cubicBezTo>
                      <a:pt x="31" y="130"/>
                      <a:pt x="31" y="134"/>
                      <a:pt x="29" y="136"/>
                    </a:cubicBezTo>
                    <a:cubicBezTo>
                      <a:pt x="27" y="138"/>
                      <a:pt x="26" y="138"/>
                      <a:pt x="24" y="13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spTree>
    <p:extLst>
      <p:ext uri="{BB962C8B-B14F-4D97-AF65-F5344CB8AC3E}">
        <p14:creationId xmlns:p14="http://schemas.microsoft.com/office/powerpoint/2010/main" val="3754613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Learning is also Fun!</a:t>
            </a:r>
            <a:endParaRPr lang="en-IN" sz="4000" dirty="0"/>
          </a:p>
        </p:txBody>
      </p:sp>
      <p:pic>
        <p:nvPicPr>
          <p:cNvPr id="2" name="Graphic 1" descr="Juggler with solid fill">
            <a:extLst>
              <a:ext uri="{FF2B5EF4-FFF2-40B4-BE49-F238E27FC236}">
                <a16:creationId xmlns:a16="http://schemas.microsoft.com/office/drawing/2014/main" id="{05221367-599F-F73C-4BD3-0C82C72014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83676" y="2795529"/>
            <a:ext cx="1213691" cy="1213691"/>
          </a:xfrm>
          <a:prstGeom prst="rect">
            <a:avLst/>
          </a:prstGeom>
        </p:spPr>
      </p:pic>
    </p:spTree>
    <p:extLst>
      <p:ext uri="{BB962C8B-B14F-4D97-AF65-F5344CB8AC3E}">
        <p14:creationId xmlns:p14="http://schemas.microsoft.com/office/powerpoint/2010/main" val="660662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3082285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is also Fun!</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18</a:t>
            </a:fld>
            <a:endParaRPr lang="en-IN" dirty="0"/>
          </a:p>
        </p:txBody>
      </p:sp>
      <p:pic>
        <p:nvPicPr>
          <p:cNvPr id="2" name="Graphic 1" descr="Juggler with solid fill">
            <a:extLst>
              <a:ext uri="{FF2B5EF4-FFF2-40B4-BE49-F238E27FC236}">
                <a16:creationId xmlns:a16="http://schemas.microsoft.com/office/drawing/2014/main" id="{09B39B69-AA92-EAA5-718F-24380CF246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19674" y="124674"/>
            <a:ext cx="1213691" cy="1213691"/>
          </a:xfrm>
          <a:prstGeom prst="rect">
            <a:avLst/>
          </a:prstGeom>
        </p:spPr>
      </p:pic>
      <p:sp>
        <p:nvSpPr>
          <p:cNvPr id="11" name="Content Placeholder 2">
            <a:extLst>
              <a:ext uri="{FF2B5EF4-FFF2-40B4-BE49-F238E27FC236}">
                <a16:creationId xmlns:a16="http://schemas.microsoft.com/office/drawing/2014/main" id="{8CC1343B-2E39-FEFF-8FF6-46822F18B432}"/>
              </a:ext>
            </a:extLst>
          </p:cNvPr>
          <p:cNvSpPr txBox="1">
            <a:spLocks/>
          </p:cNvSpPr>
          <p:nvPr/>
        </p:nvSpPr>
        <p:spPr>
          <a:xfrm>
            <a:off x="442195" y="1963818"/>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buFont typeface="Courier New" panose="02070309020205020404" pitchFamily="49" charset="0"/>
              <a:buChar char="o"/>
            </a:pPr>
            <a:r>
              <a:rPr lang="en-US" sz="2000" dirty="0"/>
              <a:t>The fun activity was done during the teamwork exercise of the soft skills training. In this activity we were part of a team and we were required to write a word with minimum 6 characters on a sheet, but the condition was that the marker or pen would be tied to strings and these strings would be held by four team members in North, South, East and West directions and they will try to write this word using this setup.</a:t>
            </a:r>
          </a:p>
        </p:txBody>
      </p:sp>
      <p:sp>
        <p:nvSpPr>
          <p:cNvPr id="12" name="Content Placeholder 3">
            <a:extLst>
              <a:ext uri="{FF2B5EF4-FFF2-40B4-BE49-F238E27FC236}">
                <a16:creationId xmlns:a16="http://schemas.microsoft.com/office/drawing/2014/main" id="{5A873A1A-E63F-91AE-7D43-ED0F86870147}"/>
              </a:ext>
            </a:extLst>
          </p:cNvPr>
          <p:cNvSpPr txBox="1">
            <a:spLocks/>
          </p:cNvSpPr>
          <p:nvPr/>
        </p:nvSpPr>
        <p:spPr>
          <a:xfrm>
            <a:off x="6400800" y="1963818"/>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endParaRPr lang="en-US" sz="2000" dirty="0"/>
          </a:p>
        </p:txBody>
      </p:sp>
      <p:pic>
        <p:nvPicPr>
          <p:cNvPr id="6" name="Picture 5" descr="A white wall with black lines&#10;&#10;Description automatically generated">
            <a:extLst>
              <a:ext uri="{FF2B5EF4-FFF2-40B4-BE49-F238E27FC236}">
                <a16:creationId xmlns:a16="http://schemas.microsoft.com/office/drawing/2014/main" id="{59DFAE64-81D9-6F5B-1669-544CA2036043}"/>
              </a:ext>
            </a:extLst>
          </p:cNvPr>
          <p:cNvPicPr>
            <a:picLocks noChangeAspect="1"/>
          </p:cNvPicPr>
          <p:nvPr/>
        </p:nvPicPr>
        <p:blipFill rotWithShape="1">
          <a:blip r:embed="rId7">
            <a:extLst>
              <a:ext uri="{28A0092B-C50C-407E-A947-70E740481C1C}">
                <a14:useLocalDpi xmlns:a14="http://schemas.microsoft.com/office/drawing/2010/main" val="0"/>
              </a:ext>
            </a:extLst>
          </a:blip>
          <a:srcRect l="5415" r="28199"/>
          <a:stretch/>
        </p:blipFill>
        <p:spPr>
          <a:xfrm rot="10800000">
            <a:off x="6400799" y="1941741"/>
            <a:ext cx="5343085" cy="3717913"/>
          </a:xfrm>
          <a:prstGeom prst="rect">
            <a:avLst/>
          </a:prstGeom>
        </p:spPr>
      </p:pic>
    </p:spTree>
    <p:extLst>
      <p:ext uri="{BB962C8B-B14F-4D97-AF65-F5344CB8AC3E}">
        <p14:creationId xmlns:p14="http://schemas.microsoft.com/office/powerpoint/2010/main" val="1148838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6743480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Summary</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19</a:t>
            </a:fld>
            <a:endParaRPr lang="en-IN" dirty="0"/>
          </a:p>
        </p:txBody>
      </p:sp>
      <p:pic>
        <p:nvPicPr>
          <p:cNvPr id="5" name="Graphic 4" descr="Future with solid fill">
            <a:extLst>
              <a:ext uri="{FF2B5EF4-FFF2-40B4-BE49-F238E27FC236}">
                <a16:creationId xmlns:a16="http://schemas.microsoft.com/office/drawing/2014/main" id="{4C05FBB4-1D96-ED51-AB17-618E4D4052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24305" y="129305"/>
            <a:ext cx="1204430" cy="1204430"/>
          </a:xfrm>
          <a:prstGeom prst="rect">
            <a:avLst/>
          </a:prstGeom>
        </p:spPr>
      </p:pic>
      <p:sp>
        <p:nvSpPr>
          <p:cNvPr id="6" name="Text Placeholder 1">
            <a:extLst>
              <a:ext uri="{FF2B5EF4-FFF2-40B4-BE49-F238E27FC236}">
                <a16:creationId xmlns:a16="http://schemas.microsoft.com/office/drawing/2014/main" id="{AC2F88D2-81D4-FAD4-568E-A3F495B06411}"/>
              </a:ext>
            </a:extLst>
          </p:cNvPr>
          <p:cNvSpPr txBox="1">
            <a:spLocks/>
          </p:cNvSpPr>
          <p:nvPr/>
        </p:nvSpPr>
        <p:spPr>
          <a:xfrm>
            <a:off x="463550" y="1333735"/>
            <a:ext cx="10397489" cy="4662803"/>
          </a:xfrm>
          <a:prstGeom prst="rect">
            <a:avLst/>
          </a:prstGeom>
        </p:spPr>
        <p:txBody>
          <a:bodyPr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000" dirty="0"/>
              <a:t>During soft skills training I was able to learn the important concepts of Teamwork and Stakeholder Management in an enjoyable manner with different fun activities. I was able to improve my communication and presentation skills by participating in the team and completing different short projects, the BA &amp; Agile training provided me with the foundational knowledge of the role of a Business Analyst, how SRS and BRD are drafted and their importance along with Agile Scrum SDLC model.</a:t>
            </a:r>
          </a:p>
          <a:p>
            <a:pPr>
              <a:lnSpc>
                <a:spcPct val="100000"/>
              </a:lnSpc>
            </a:pPr>
            <a:r>
              <a:rPr lang="en-US" sz="2000" dirty="0"/>
              <a:t>Next week we are going to learn about Testing, DBMS and DevOps. Testing is an important skill to have </a:t>
            </a:r>
            <a:r>
              <a:rPr lang="en-US" sz="2000"/>
              <a:t>for developers because </a:t>
            </a:r>
            <a:r>
              <a:rPr lang="en-US" sz="2000" dirty="0"/>
              <a:t>they are expected to perform unit testing for a module, DBMS is a foundational Computer Science subject. Since, it is the place where data is stored and retrieved for business purposes. DevOps is all about development and operations team working together using pipelines and environments to reduce the time taken between writing code and deploying it.</a:t>
            </a:r>
            <a:endParaRPr lang="en-US" sz="1800" dirty="0"/>
          </a:p>
          <a:p>
            <a:pPr>
              <a:lnSpc>
                <a:spcPct val="100000"/>
              </a:lnSpc>
            </a:pPr>
            <a:r>
              <a:rPr lang="en-US" sz="1800" dirty="0"/>
              <a:t>Proper understanding of concepts such as Stakeholder Management, BRD and SRS helps to understand what to test, how much and where should the data be stored and in what format followed by how it should be accessed and used. Agile Scrum concepts helps to understand the development of environments and pipelines.</a:t>
            </a:r>
          </a:p>
          <a:p>
            <a:pPr marL="0" indent="0">
              <a:lnSpc>
                <a:spcPct val="100000"/>
              </a:lnSpc>
              <a:buNone/>
            </a:pPr>
            <a:endParaRPr lang="en-US" sz="1800" dirty="0"/>
          </a:p>
        </p:txBody>
      </p:sp>
    </p:spTree>
    <p:extLst>
      <p:ext uri="{BB962C8B-B14F-4D97-AF65-F5344CB8AC3E}">
        <p14:creationId xmlns:p14="http://schemas.microsoft.com/office/powerpoint/2010/main" val="3865850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95DA231-959C-B3E0-7DA4-876736A38BC8}"/>
              </a:ext>
            </a:extLst>
          </p:cNvPr>
          <p:cNvGraphicFramePr>
            <a:graphicFrameLocks noChangeAspect="1"/>
          </p:cNvGraphicFramePr>
          <p:nvPr>
            <p:custDataLst>
              <p:tags r:id="rId1"/>
            </p:custDataLst>
            <p:extLst>
              <p:ext uri="{D42A27DB-BD31-4B8C-83A1-F6EECF244321}">
                <p14:modId xmlns:p14="http://schemas.microsoft.com/office/powerpoint/2010/main" val="16324474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think-cell data - do not delete" hidden="1">
                        <a:extLst>
                          <a:ext uri="{FF2B5EF4-FFF2-40B4-BE49-F238E27FC236}">
                            <a16:creationId xmlns:a16="http://schemas.microsoft.com/office/drawing/2014/main" id="{595DA231-959C-B3E0-7DA4-876736A38BC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56243872-C66F-EDEB-B185-CE420E5D6837}"/>
              </a:ext>
            </a:extLst>
          </p:cNvPr>
          <p:cNvSpPr>
            <a:spLocks noGrp="1"/>
          </p:cNvSpPr>
          <p:nvPr>
            <p:ph type="title"/>
          </p:nvPr>
        </p:nvSpPr>
        <p:spPr>
          <a:xfrm>
            <a:off x="989814" y="273377"/>
            <a:ext cx="10441782" cy="631596"/>
          </a:xfrm>
          <a:solidFill>
            <a:schemeClr val="accent1"/>
          </a:solidFill>
        </p:spPr>
        <p:txBody>
          <a:bodyPr vert="horz" anchor="ctr">
            <a:normAutofit/>
          </a:bodyPr>
          <a:lstStyle/>
          <a:p>
            <a:pPr algn="ctr"/>
            <a:r>
              <a:rPr lang="en-US" sz="3600" b="1" dirty="0">
                <a:ln w="0"/>
                <a:solidFill>
                  <a:schemeClr val="bg1"/>
                </a:solidFill>
                <a:effectLst>
                  <a:outerShdw blurRad="38100" dist="25400" dir="5400000" algn="ctr" rotWithShape="0">
                    <a:srgbClr val="6E747A">
                      <a:alpha val="43000"/>
                    </a:srgbClr>
                  </a:outerShdw>
                </a:effectLst>
              </a:rPr>
              <a:t>About Me</a:t>
            </a:r>
            <a:endParaRPr lang="en-IN" sz="3600" b="1" dirty="0">
              <a:solidFill>
                <a:schemeClr val="bg1"/>
              </a:solidFill>
            </a:endParaRPr>
          </a:p>
        </p:txBody>
      </p:sp>
      <p:sp>
        <p:nvSpPr>
          <p:cNvPr id="4" name="Slide Number Placeholder 3">
            <a:extLst>
              <a:ext uri="{FF2B5EF4-FFF2-40B4-BE49-F238E27FC236}">
                <a16:creationId xmlns:a16="http://schemas.microsoft.com/office/drawing/2014/main" id="{06C725D5-7581-AA70-6229-D8DC020A1CF5}"/>
              </a:ext>
            </a:extLst>
          </p:cNvPr>
          <p:cNvSpPr>
            <a:spLocks noGrp="1"/>
          </p:cNvSpPr>
          <p:nvPr>
            <p:ph type="sldNum" sz="quarter" idx="15"/>
          </p:nvPr>
        </p:nvSpPr>
        <p:spPr/>
        <p:txBody>
          <a:bodyPr/>
          <a:lstStyle/>
          <a:p>
            <a:fld id="{0879F475-59B1-4993-848A-C2B683DE9AF5}" type="slidenum">
              <a:rPr lang="en-IN" smtClean="0"/>
              <a:pPr/>
              <a:t>2</a:t>
            </a:fld>
            <a:endParaRPr lang="en-IN" dirty="0"/>
          </a:p>
        </p:txBody>
      </p:sp>
      <p:sp>
        <p:nvSpPr>
          <p:cNvPr id="10" name="Content Placeholder 2">
            <a:extLst>
              <a:ext uri="{FF2B5EF4-FFF2-40B4-BE49-F238E27FC236}">
                <a16:creationId xmlns:a16="http://schemas.microsoft.com/office/drawing/2014/main" id="{1119CB9E-042F-11E8-F683-654626D307B3}"/>
              </a:ext>
            </a:extLst>
          </p:cNvPr>
          <p:cNvSpPr txBox="1">
            <a:spLocks/>
          </p:cNvSpPr>
          <p:nvPr/>
        </p:nvSpPr>
        <p:spPr>
          <a:xfrm>
            <a:off x="442195" y="1831738"/>
            <a:ext cx="5653806" cy="4076241"/>
          </a:xfrm>
          <a:prstGeom prst="rect">
            <a:avLst/>
          </a:prstGeom>
          <a:ln>
            <a:solidFill>
              <a:schemeClr val="tx1"/>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The more you know, The more you realize that you know nothing</a:t>
            </a:r>
          </a:p>
          <a:p>
            <a:pPr marL="0" indent="0" algn="ctr">
              <a:buFont typeface="Arial" panose="020B0604020202020204" pitchFamily="34" charset="0"/>
              <a:buNone/>
            </a:pPr>
            <a:endParaRPr lang="en-US" sz="2000" dirty="0"/>
          </a:p>
        </p:txBody>
      </p:sp>
      <p:pic>
        <p:nvPicPr>
          <p:cNvPr id="1026" name="Picture 2" descr="Lone Wolf Wallpaper (57+ images)">
            <a:extLst>
              <a:ext uri="{FF2B5EF4-FFF2-40B4-BE49-F238E27FC236}">
                <a16:creationId xmlns:a16="http://schemas.microsoft.com/office/drawing/2014/main" id="{BEA4036C-EFE0-45DD-2E14-E80E0FF2464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973" t="2667" r="10474"/>
          <a:stretch/>
        </p:blipFill>
        <p:spPr bwMode="auto">
          <a:xfrm>
            <a:off x="6913349" y="1831738"/>
            <a:ext cx="3391479" cy="4076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832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2BCC5FF-5A86-457C-9D70-8722A7CA3A57}"/>
              </a:ext>
            </a:extLst>
          </p:cNvPr>
          <p:cNvSpPr>
            <a:spLocks noGrp="1"/>
          </p:cNvSpPr>
          <p:nvPr>
            <p:ph type="body" sz="quarter" idx="12"/>
          </p:nvPr>
        </p:nvSpPr>
        <p:spPr>
          <a:xfrm>
            <a:off x="545642" y="2673043"/>
            <a:ext cx="10525125" cy="923330"/>
          </a:xfrm>
        </p:spPr>
        <p:txBody>
          <a:bodyPr/>
          <a:lstStyle/>
          <a:p>
            <a:pPr algn="ctr"/>
            <a:r>
              <a:rPr lang="en-US" sz="6000" dirty="0"/>
              <a:t>Thank</a:t>
            </a:r>
            <a:r>
              <a:rPr lang="en-US" sz="3200" dirty="0"/>
              <a:t> </a:t>
            </a:r>
            <a:r>
              <a:rPr lang="en-US" sz="5400" dirty="0"/>
              <a:t>You</a:t>
            </a:r>
            <a:endParaRPr lang="en-US" sz="3200" dirty="0"/>
          </a:p>
        </p:txBody>
      </p:sp>
    </p:spTree>
    <p:extLst>
      <p:ext uri="{BB962C8B-B14F-4D97-AF65-F5344CB8AC3E}">
        <p14:creationId xmlns:p14="http://schemas.microsoft.com/office/powerpoint/2010/main" val="3805975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My learnings from this week!</a:t>
            </a:r>
            <a:endParaRPr lang="en-IN" sz="4000" dirty="0"/>
          </a:p>
        </p:txBody>
      </p:sp>
      <p:pic>
        <p:nvPicPr>
          <p:cNvPr id="2" name="Graphic 1" descr="Idea outline">
            <a:extLst>
              <a:ext uri="{FF2B5EF4-FFF2-40B4-BE49-F238E27FC236}">
                <a16:creationId xmlns:a16="http://schemas.microsoft.com/office/drawing/2014/main" id="{5ED103A7-D95B-E42C-6356-53269A110E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27744" y="2869895"/>
            <a:ext cx="1090788" cy="1090788"/>
          </a:xfrm>
          <a:prstGeom prst="rect">
            <a:avLst/>
          </a:prstGeom>
        </p:spPr>
      </p:pic>
    </p:spTree>
    <p:extLst>
      <p:ext uri="{BB962C8B-B14F-4D97-AF65-F5344CB8AC3E}">
        <p14:creationId xmlns:p14="http://schemas.microsoft.com/office/powerpoint/2010/main" val="942789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1913734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Teamwork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4</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In this week’s soft skills classes I learned the importance of teamwork and why it is important to collaborate and work in a team.</a:t>
            </a:r>
          </a:p>
          <a:p>
            <a:r>
              <a:rPr lang="en-US" sz="2000" dirty="0"/>
              <a:t>The key takeaway from soft skills classes was that the creative potential of a team increases exponentially with increase in collaboration and coordination among its team members, this increase in creative potential can be seen in the output of the team or the delivery of the team.</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a:p>
            <a:pPr marL="0" indent="0">
              <a:buFont typeface="Arial" panose="020B0604020202020204" pitchFamily="34" charset="0"/>
              <a:buNone/>
            </a:pPr>
            <a:endParaRPr lang="en-US" sz="2000" dirty="0"/>
          </a:p>
        </p:txBody>
      </p:sp>
      <p:pic>
        <p:nvPicPr>
          <p:cNvPr id="5" name="Picture 4" descr="A drawing of a teardrop and a pen on a white paper&#10;&#10;Description automatically generated">
            <a:extLst>
              <a:ext uri="{FF2B5EF4-FFF2-40B4-BE49-F238E27FC236}">
                <a16:creationId xmlns:a16="http://schemas.microsoft.com/office/drawing/2014/main" id="{49792A22-6834-3D0C-C4DC-746BC582BB37}"/>
              </a:ext>
            </a:extLst>
          </p:cNvPr>
          <p:cNvPicPr>
            <a:picLocks noChangeAspect="1"/>
          </p:cNvPicPr>
          <p:nvPr/>
        </p:nvPicPr>
        <p:blipFill rotWithShape="1">
          <a:blip r:embed="rId7">
            <a:extLst>
              <a:ext uri="{28A0092B-C50C-407E-A947-70E740481C1C}">
                <a14:useLocalDpi xmlns:a14="http://schemas.microsoft.com/office/drawing/2010/main" val="0"/>
              </a:ext>
            </a:extLst>
          </a:blip>
          <a:srcRect l="7609" t="11650" r="11519"/>
          <a:stretch/>
        </p:blipFill>
        <p:spPr>
          <a:xfrm>
            <a:off x="6421323" y="2269289"/>
            <a:ext cx="5302505" cy="3259647"/>
          </a:xfrm>
          <a:prstGeom prst="rect">
            <a:avLst/>
          </a:prstGeom>
        </p:spPr>
      </p:pic>
    </p:spTree>
    <p:extLst>
      <p:ext uri="{BB962C8B-B14F-4D97-AF65-F5344CB8AC3E}">
        <p14:creationId xmlns:p14="http://schemas.microsoft.com/office/powerpoint/2010/main" val="245881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2232611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Stakeholder Management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5</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sz="2000" dirty="0"/>
              <a:t>In this week’s soft skills classes I learned the importance of stakeholder management and why it is important to have proper communication between all stakeholders to bring project’s success.</a:t>
            </a:r>
          </a:p>
          <a:p>
            <a:pPr>
              <a:buFont typeface="Courier New" panose="02070309020205020404" pitchFamily="49" charset="0"/>
              <a:buChar char="o"/>
            </a:pPr>
            <a:r>
              <a:rPr lang="en-US" sz="2000" dirty="0"/>
              <a:t>The key takeaway from this week’s soft skills classes is that managing people is a complex and an important skill for a professional to have, this skill helps a professional to manage stakeholders having different expectations from the project to bring them all on same page.</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a:p>
            <a:pPr marL="0" indent="0">
              <a:buFont typeface="Arial" panose="020B0604020202020204" pitchFamily="34" charset="0"/>
              <a:buNone/>
            </a:pPr>
            <a:endParaRPr lang="en-US" sz="2000" dirty="0"/>
          </a:p>
        </p:txBody>
      </p:sp>
      <p:pic>
        <p:nvPicPr>
          <p:cNvPr id="5" name="Picture 4">
            <a:extLst>
              <a:ext uri="{FF2B5EF4-FFF2-40B4-BE49-F238E27FC236}">
                <a16:creationId xmlns:a16="http://schemas.microsoft.com/office/drawing/2014/main" id="{22EA7F0D-89AA-EC55-66CC-48ED364C027E}"/>
              </a:ext>
            </a:extLst>
          </p:cNvPr>
          <p:cNvPicPr>
            <a:picLocks noChangeAspect="1"/>
          </p:cNvPicPr>
          <p:nvPr/>
        </p:nvPicPr>
        <p:blipFill>
          <a:blip r:embed="rId7"/>
          <a:stretch>
            <a:fillRect/>
          </a:stretch>
        </p:blipFill>
        <p:spPr>
          <a:xfrm>
            <a:off x="6400799" y="2378042"/>
            <a:ext cx="5347447" cy="3021732"/>
          </a:xfrm>
          <a:prstGeom prst="rect">
            <a:avLst/>
          </a:prstGeom>
        </p:spPr>
      </p:pic>
    </p:spTree>
    <p:extLst>
      <p:ext uri="{BB962C8B-B14F-4D97-AF65-F5344CB8AC3E}">
        <p14:creationId xmlns:p14="http://schemas.microsoft.com/office/powerpoint/2010/main" val="1181112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41696049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Role of a Business Analyst and BRD, SRS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6</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sz="2000" dirty="0"/>
              <a:t>In this week’s BA &amp; Agile classes I have learned the importance of documenting all the requirements properly in any IT project. Particularly, I have learned the importance of BRD and SRS and how to properly draft these documents from a Business Analyst’s perspective.</a:t>
            </a:r>
          </a:p>
          <a:p>
            <a:pPr>
              <a:buFont typeface="Courier New" panose="02070309020205020404" pitchFamily="49" charset="0"/>
              <a:buChar char="o"/>
            </a:pPr>
            <a:r>
              <a:rPr lang="en-US" sz="2000" dirty="0"/>
              <a:t>The key takeaway from BA &amp; Agile classes is the importance of getting approval on the requirements from the client and drafting a good SRS, So that client, developers and QA engineers are all on the same page and rework can be prevented.</a:t>
            </a:r>
          </a:p>
          <a:p>
            <a:pPr marL="0" indent="0">
              <a:buFont typeface="Arial" panose="020B0604020202020204" pitchFamily="34" charset="0"/>
              <a:buNone/>
            </a:pP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a:p>
            <a:pPr marL="0" indent="0">
              <a:buFont typeface="Arial" panose="020B0604020202020204" pitchFamily="34" charset="0"/>
              <a:buNone/>
            </a:pPr>
            <a:endParaRPr lang="en-US" sz="2000" dirty="0"/>
          </a:p>
        </p:txBody>
      </p:sp>
      <p:pic>
        <p:nvPicPr>
          <p:cNvPr id="5" name="Picture 4">
            <a:extLst>
              <a:ext uri="{FF2B5EF4-FFF2-40B4-BE49-F238E27FC236}">
                <a16:creationId xmlns:a16="http://schemas.microsoft.com/office/drawing/2014/main" id="{26F7A6F9-811C-EA51-498A-A15647772E33}"/>
              </a:ext>
            </a:extLst>
          </p:cNvPr>
          <p:cNvPicPr>
            <a:picLocks noChangeAspect="1"/>
          </p:cNvPicPr>
          <p:nvPr/>
        </p:nvPicPr>
        <p:blipFill>
          <a:blip r:embed="rId7"/>
          <a:stretch>
            <a:fillRect/>
          </a:stretch>
        </p:blipFill>
        <p:spPr>
          <a:xfrm>
            <a:off x="6400799" y="1864784"/>
            <a:ext cx="5323029" cy="4022453"/>
          </a:xfrm>
          <a:prstGeom prst="rect">
            <a:avLst/>
          </a:prstGeom>
        </p:spPr>
      </p:pic>
    </p:spTree>
    <p:extLst>
      <p:ext uri="{BB962C8B-B14F-4D97-AF65-F5344CB8AC3E}">
        <p14:creationId xmlns:p14="http://schemas.microsoft.com/office/powerpoint/2010/main" val="3233747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Relevance of learnings for my organization</a:t>
            </a:r>
            <a:endParaRPr lang="en-IN" sz="4000" dirty="0"/>
          </a:p>
        </p:txBody>
      </p:sp>
      <p:pic>
        <p:nvPicPr>
          <p:cNvPr id="4" name="Graphic 3" descr="User network outline">
            <a:extLst>
              <a:ext uri="{FF2B5EF4-FFF2-40B4-BE49-F238E27FC236}">
                <a16:creationId xmlns:a16="http://schemas.microsoft.com/office/drawing/2014/main" id="{7164DAAD-2874-8D6F-8FCF-5053DEE24E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94692" y="2838679"/>
            <a:ext cx="1180641" cy="1180641"/>
          </a:xfrm>
          <a:prstGeom prst="rect">
            <a:avLst/>
          </a:prstGeom>
        </p:spPr>
      </p:pic>
    </p:spTree>
    <p:extLst>
      <p:ext uri="{BB962C8B-B14F-4D97-AF65-F5344CB8AC3E}">
        <p14:creationId xmlns:p14="http://schemas.microsoft.com/office/powerpoint/2010/main" val="832949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38700686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Teamwork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8</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sz="2000" dirty="0"/>
              <a:t>Shell implements good teamwork by allowing its staff to schedule GTKYs with anyone, knowing your team member in terms of what type of a person he/she is, what are there strengths and weaknesses, promotes strong collaboration among team members and they become support for each other.</a:t>
            </a:r>
          </a:p>
          <a:p>
            <a:pPr>
              <a:buFont typeface="Courier New" panose="02070309020205020404" pitchFamily="49" charset="0"/>
              <a:buChar char="o"/>
            </a:pPr>
            <a:r>
              <a:rPr lang="en-US" sz="2000" dirty="0"/>
              <a:t>Shell benefits from this learning by promoting strong collaboration among team members such that the team acts as a single unit and the creative potential of the team delivers greater value.</a:t>
            </a:r>
          </a:p>
          <a:p>
            <a:pPr marL="0" indent="0">
              <a:buNone/>
            </a:pP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spTree>
    <p:extLst>
      <p:ext uri="{BB962C8B-B14F-4D97-AF65-F5344CB8AC3E}">
        <p14:creationId xmlns:p14="http://schemas.microsoft.com/office/powerpoint/2010/main" val="3971512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20362998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 Stakeholder Management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9</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sz="2000" dirty="0"/>
              <a:t>Shell implements this learning by allowing people to freely express their opinions with respect and understand others' opinions with respect, in such a transparent environment the trust of stakeholders increase which in turn benefits everyone.</a:t>
            </a:r>
          </a:p>
          <a:p>
            <a:pPr>
              <a:buFont typeface="Courier New" panose="02070309020205020404" pitchFamily="49" charset="0"/>
              <a:buChar char="o"/>
            </a:pPr>
            <a:r>
              <a:rPr lang="en-US" sz="2000" dirty="0"/>
              <a:t>Shell benefits from good stakeholder management by generating value for its stakeholders, which is also an important part of Shell’s “Powering Progress” strategy.</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spTree>
    <p:extLst>
      <p:ext uri="{BB962C8B-B14F-4D97-AF65-F5344CB8AC3E}">
        <p14:creationId xmlns:p14="http://schemas.microsoft.com/office/powerpoint/2010/main" val="31798056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SCLIENT" val="True"/>
  <p:tag name="TEMPLATECREATED" val="2022-01-18 01:04 PM"/>
  <p:tag name="ICONENCLOSURE" val="False"/>
  <p:tag name="TEMPLATELASTEDITED" val="2022-01-18 06:01 PM"/>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2E4552"/>
      </a:dk2>
      <a:lt2>
        <a:srgbClr val="E7E6E6"/>
      </a:lt2>
      <a:accent1>
        <a:srgbClr val="FF6600"/>
      </a:accent1>
      <a:accent2>
        <a:srgbClr val="F78E47"/>
      </a:accent2>
      <a:accent3>
        <a:srgbClr val="FEA655"/>
      </a:accent3>
      <a:accent4>
        <a:srgbClr val="F8CBAD"/>
      </a:accent4>
      <a:accent5>
        <a:srgbClr val="767171"/>
      </a:accent5>
      <a:accent6>
        <a:srgbClr val="404040"/>
      </a:accent6>
      <a:hlink>
        <a:srgbClr val="FF6600"/>
      </a:hlink>
      <a:folHlink>
        <a:srgbClr val="909473"/>
      </a:folHlink>
    </a:clrScheme>
    <a:fontScheme name="Custom 30">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R_Jan 22_v1" id="{81372DDE-F7B0-48FF-9B2F-B6CAFBCFBF6C}" vid="{94CDC6AE-3EAC-4308-B00B-01C302E9C1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d64320fb-f9a3-4131-8206-9d18da17abe9"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F23033ADD2CC44581BA464AC24AB4CD" ma:contentTypeVersion="18" ma:contentTypeDescription="Create a new document." ma:contentTypeScope="" ma:versionID="bfa97c90a71db97c80c59ca5c0ffda22">
  <xsd:schema xmlns:xsd="http://www.w3.org/2001/XMLSchema" xmlns:xs="http://www.w3.org/2001/XMLSchema" xmlns:p="http://schemas.microsoft.com/office/2006/metadata/properties" xmlns:ns3="d64320fb-f9a3-4131-8206-9d18da17abe9" xmlns:ns4="489eda54-cdc8-4a48-94a2-8f9cf8024289" targetNamespace="http://schemas.microsoft.com/office/2006/metadata/properties" ma:root="true" ma:fieldsID="be474ca7a15bf1e8a5e4b2eb5ea5d141" ns3:_="" ns4:_="">
    <xsd:import namespace="d64320fb-f9a3-4131-8206-9d18da17abe9"/>
    <xsd:import namespace="489eda54-cdc8-4a48-94a2-8f9cf8024289"/>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DateTaken" minOccurs="0"/>
                <xsd:element ref="ns3:MediaLengthInSeconds" minOccurs="0"/>
                <xsd:element ref="ns3:MediaServiceOCR" minOccurs="0"/>
                <xsd:element ref="ns3:MediaServiceAutoKeyPoints" minOccurs="0"/>
                <xsd:element ref="ns3:MediaServiceKeyPoints" minOccurs="0"/>
                <xsd:element ref="ns3:_activity" minOccurs="0"/>
                <xsd:element ref="ns3:MediaServiceObjectDetectorVersions" minOccurs="0"/>
                <xsd:element ref="ns3:MediaServiceLocation"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4320fb-f9a3-4131-8206-9d18da17ab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descriptio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Location" ma:index="23" nillable="true" ma:displayName="Location" ma:indexed="true" ma:internalName="MediaServiceLocation"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89eda54-cdc8-4a48-94a2-8f9cf802428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DADF44A-8650-472F-B2D9-50E27F0769F7}">
  <ds:schemaRefs>
    <ds:schemaRef ds:uri="http://purl.org/dc/terms/"/>
    <ds:schemaRef ds:uri="http://purl.org/dc/elements/1.1/"/>
    <ds:schemaRef ds:uri="http://schemas.microsoft.com/office/2006/documentManagement/types"/>
    <ds:schemaRef ds:uri="http://schemas.openxmlformats.org/package/2006/metadata/core-properties"/>
    <ds:schemaRef ds:uri="d64320fb-f9a3-4131-8206-9d18da17abe9"/>
    <ds:schemaRef ds:uri="http://purl.org/dc/dcmitype/"/>
    <ds:schemaRef ds:uri="http://schemas.microsoft.com/office/infopath/2007/PartnerControls"/>
    <ds:schemaRef ds:uri="489eda54-cdc8-4a48-94a2-8f9cf8024289"/>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911617EF-9A33-49DD-BF18-3F75C7B3CC29}">
  <ds:schemaRefs>
    <ds:schemaRef ds:uri="http://schemas.microsoft.com/sharepoint/v3/contenttype/forms"/>
  </ds:schemaRefs>
</ds:datastoreItem>
</file>

<file path=customXml/itemProps3.xml><?xml version="1.0" encoding="utf-8"?>
<ds:datastoreItem xmlns:ds="http://schemas.openxmlformats.org/officeDocument/2006/customXml" ds:itemID="{912B7AD5-CBD7-462B-BC8B-1E0D74017F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4320fb-f9a3-4131-8206-9d18da17abe9"/>
    <ds:schemaRef ds:uri="489eda54-cdc8-4a48-94a2-8f9cf80242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d0cb1e24-a0e2-4a4c-9340-733297c9cd7c}" enabled="1" method="Privileged" siteId="{db1e96a8-a3da-442a-930b-235cac24cd5c}" removed="0"/>
</clbl:labelList>
</file>

<file path=docProps/app.xml><?xml version="1.0" encoding="utf-8"?>
<Properties xmlns="http://schemas.openxmlformats.org/officeDocument/2006/extended-properties" xmlns:vt="http://schemas.openxmlformats.org/officeDocument/2006/docPropsVTypes">
  <Template/>
  <TotalTime>19876</TotalTime>
  <Words>1253</Words>
  <Application>Microsoft Office PowerPoint</Application>
  <PresentationFormat>Widescreen</PresentationFormat>
  <Paragraphs>67</Paragraphs>
  <Slides>20</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5" baseType="lpstr">
      <vt:lpstr>Arial</vt:lpstr>
      <vt:lpstr>Calibri</vt:lpstr>
      <vt:lpstr>Courier New</vt:lpstr>
      <vt:lpstr>Office Theme</vt:lpstr>
      <vt:lpstr>think-cell Slide</vt:lpstr>
      <vt:lpstr>PowerPoint Presentation</vt:lpstr>
      <vt:lpstr>About Me</vt:lpstr>
      <vt:lpstr>PowerPoint Presentation</vt:lpstr>
      <vt:lpstr>Teamwork | My takeaways</vt:lpstr>
      <vt:lpstr>Stakeholder Management | My takeaways</vt:lpstr>
      <vt:lpstr>Role of a Business Analyst and BRD, SRS | My takeaways</vt:lpstr>
      <vt:lpstr>PowerPoint Presentation</vt:lpstr>
      <vt:lpstr>Teamwork | Relevance for Shell</vt:lpstr>
      <vt:lpstr> Stakeholder Management | Relevance for Shell</vt:lpstr>
      <vt:lpstr>Role of Business Analyst and BRD, SRS| Relevance for Shell</vt:lpstr>
      <vt:lpstr>PowerPoint Presentation</vt:lpstr>
      <vt:lpstr>Challenge faced while implementing Teamwork</vt:lpstr>
      <vt:lpstr>Challenge faced while implementing Stakeholder Management</vt:lpstr>
      <vt:lpstr>Challenge faced while implementing BRD and SRS</vt:lpstr>
      <vt:lpstr>PowerPoint Presentation</vt:lpstr>
      <vt:lpstr>My Action Plan for this Week</vt:lpstr>
      <vt:lpstr>PowerPoint Presentation</vt:lpstr>
      <vt:lpstr>Learning is also Fun!</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Murugesh Chandran</dc:creator>
  <cp:lastModifiedBy>Sharma, Puneet K SBOBNG-PTIY/BHC</cp:lastModifiedBy>
  <cp:revision>499</cp:revision>
  <dcterms:created xsi:type="dcterms:W3CDTF">2022-01-18T12:35:56Z</dcterms:created>
  <dcterms:modified xsi:type="dcterms:W3CDTF">2024-08-31T14:07:26Z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Created">
    <vt:lpwstr>2022-01-18 01:04 PM</vt:lpwstr>
  </property>
  <property fmtid="{D5CDD505-2E9C-101B-9397-08002B2CF9AE}" pid="3" name="TemplateLastEdited">
    <vt:lpwstr>2022-01-18 06:01 PM</vt:lpwstr>
  </property>
  <property fmtid="{D5CDD505-2E9C-101B-9397-08002B2CF9AE}" pid="4" name="ContentTypeId">
    <vt:lpwstr>0x010100BF23033ADD2CC44581BA464AC24AB4CD</vt:lpwstr>
  </property>
</Properties>
</file>